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Didact Gothic" pitchFamily="2" charset="0"/>
      <p:regular r:id="rId11"/>
    </p:embeddedFont>
    <p:embeddedFont>
      <p:font typeface="Julius Sans One" panose="02000000000000000000" pitchFamily="2" charset="77"/>
      <p:regular r:id="rId12"/>
    </p:embeddedFont>
    <p:embeddedFont>
      <p:font typeface="Montserrat" pitchFamily="2" charset="77"/>
      <p:regular r:id="rId13"/>
      <p:bold r:id="rId14"/>
      <p:italic r:id="rId15"/>
      <p:boldItalic r:id="rId16"/>
    </p:embeddedFont>
    <p:embeddedFont>
      <p:font typeface="Questrial" pitchFamily="2" charset="77"/>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varScale="1">
        <p:scale>
          <a:sx n="144" d="100"/>
          <a:sy n="144" d="100"/>
        </p:scale>
        <p:origin x="720" y="184"/>
      </p:cViewPr>
      <p:guideLst>
        <p:guide pos="4464"/>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f4bd2034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f2cce1ec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f2cce1e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1249ffcf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1249ffcf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ab2e7e25d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ab2e7e25d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1249ffcf0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1249ffcf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a698ef3925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a698ef392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a698ef3925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a698ef392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a698ef3925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a698ef3925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5"/>
        </a:solidFill>
        <a:effectLst/>
      </p:bgPr>
    </p:bg>
    <p:spTree>
      <p:nvGrpSpPr>
        <p:cNvPr id="1" name="Shape 53"/>
        <p:cNvGrpSpPr/>
        <p:nvPr/>
      </p:nvGrpSpPr>
      <p:grpSpPr>
        <a:xfrm>
          <a:off x="0" y="0"/>
          <a:ext cx="0" cy="0"/>
          <a:chOff x="0" y="0"/>
          <a:chExt cx="0" cy="0"/>
        </a:xfrm>
      </p:grpSpPr>
      <p:sp>
        <p:nvSpPr>
          <p:cNvPr id="54" name="Google Shape;54;p11"/>
          <p:cNvSpPr/>
          <p:nvPr/>
        </p:nvSpPr>
        <p:spPr>
          <a:xfrm rot="10800000">
            <a:off x="-19875" y="-19325"/>
            <a:ext cx="9203100" cy="5162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txBox="1">
            <a:spLocks noGrp="1"/>
          </p:cNvSpPr>
          <p:nvPr>
            <p:ph type="title" hasCustomPrompt="1"/>
          </p:nvPr>
        </p:nvSpPr>
        <p:spPr>
          <a:xfrm>
            <a:off x="713250" y="638800"/>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9000"/>
              <a:buNone/>
              <a:defRPr sz="9000" b="1">
                <a:solidFill>
                  <a:schemeClr val="lt1"/>
                </a:solidFill>
              </a:defRPr>
            </a:lvl1pPr>
            <a:lvl2pPr lvl="1" algn="ctr" rtl="0">
              <a:spcBef>
                <a:spcPts val="0"/>
              </a:spcBef>
              <a:spcAft>
                <a:spcPts val="0"/>
              </a:spcAft>
              <a:buClr>
                <a:schemeClr val="lt1"/>
              </a:buClr>
              <a:buSzPts val="9000"/>
              <a:buNone/>
              <a:defRPr sz="9000" b="1">
                <a:solidFill>
                  <a:schemeClr val="lt1"/>
                </a:solidFill>
              </a:defRPr>
            </a:lvl2pPr>
            <a:lvl3pPr lvl="2" algn="ctr" rtl="0">
              <a:spcBef>
                <a:spcPts val="0"/>
              </a:spcBef>
              <a:spcAft>
                <a:spcPts val="0"/>
              </a:spcAft>
              <a:buClr>
                <a:schemeClr val="lt1"/>
              </a:buClr>
              <a:buSzPts val="9000"/>
              <a:buNone/>
              <a:defRPr sz="9000" b="1">
                <a:solidFill>
                  <a:schemeClr val="lt1"/>
                </a:solidFill>
              </a:defRPr>
            </a:lvl3pPr>
            <a:lvl4pPr lvl="3" algn="ctr" rtl="0">
              <a:spcBef>
                <a:spcPts val="0"/>
              </a:spcBef>
              <a:spcAft>
                <a:spcPts val="0"/>
              </a:spcAft>
              <a:buClr>
                <a:schemeClr val="lt1"/>
              </a:buClr>
              <a:buSzPts val="9000"/>
              <a:buNone/>
              <a:defRPr sz="9000" b="1">
                <a:solidFill>
                  <a:schemeClr val="lt1"/>
                </a:solidFill>
              </a:defRPr>
            </a:lvl4pPr>
            <a:lvl5pPr lvl="4" algn="ctr" rtl="0">
              <a:spcBef>
                <a:spcPts val="0"/>
              </a:spcBef>
              <a:spcAft>
                <a:spcPts val="0"/>
              </a:spcAft>
              <a:buClr>
                <a:schemeClr val="lt1"/>
              </a:buClr>
              <a:buSzPts val="9000"/>
              <a:buNone/>
              <a:defRPr sz="9000" b="1">
                <a:solidFill>
                  <a:schemeClr val="lt1"/>
                </a:solidFill>
              </a:defRPr>
            </a:lvl5pPr>
            <a:lvl6pPr lvl="5" algn="ctr" rtl="0">
              <a:spcBef>
                <a:spcPts val="0"/>
              </a:spcBef>
              <a:spcAft>
                <a:spcPts val="0"/>
              </a:spcAft>
              <a:buClr>
                <a:schemeClr val="lt1"/>
              </a:buClr>
              <a:buSzPts val="9000"/>
              <a:buNone/>
              <a:defRPr sz="9000" b="1">
                <a:solidFill>
                  <a:schemeClr val="lt1"/>
                </a:solidFill>
              </a:defRPr>
            </a:lvl6pPr>
            <a:lvl7pPr lvl="6" algn="ctr" rtl="0">
              <a:spcBef>
                <a:spcPts val="0"/>
              </a:spcBef>
              <a:spcAft>
                <a:spcPts val="0"/>
              </a:spcAft>
              <a:buClr>
                <a:schemeClr val="lt1"/>
              </a:buClr>
              <a:buSzPts val="9000"/>
              <a:buNone/>
              <a:defRPr sz="9000" b="1">
                <a:solidFill>
                  <a:schemeClr val="lt1"/>
                </a:solidFill>
              </a:defRPr>
            </a:lvl7pPr>
            <a:lvl8pPr lvl="7" algn="ctr" rtl="0">
              <a:spcBef>
                <a:spcPts val="0"/>
              </a:spcBef>
              <a:spcAft>
                <a:spcPts val="0"/>
              </a:spcAft>
              <a:buClr>
                <a:schemeClr val="lt1"/>
              </a:buClr>
              <a:buSzPts val="9000"/>
              <a:buNone/>
              <a:defRPr sz="9000" b="1">
                <a:solidFill>
                  <a:schemeClr val="lt1"/>
                </a:solidFill>
              </a:defRPr>
            </a:lvl8pPr>
            <a:lvl9pPr lvl="8" algn="ctr" rtl="0">
              <a:spcBef>
                <a:spcPts val="0"/>
              </a:spcBef>
              <a:spcAft>
                <a:spcPts val="0"/>
              </a:spcAft>
              <a:buClr>
                <a:schemeClr val="lt1"/>
              </a:buClr>
              <a:buSzPts val="9000"/>
              <a:buNone/>
              <a:defRPr sz="9000" b="1">
                <a:solidFill>
                  <a:schemeClr val="lt1"/>
                </a:solidFill>
              </a:defRPr>
            </a:lvl9pPr>
          </a:lstStyle>
          <a:p>
            <a:r>
              <a:t>xx%</a:t>
            </a:r>
          </a:p>
        </p:txBody>
      </p:sp>
      <p:sp>
        <p:nvSpPr>
          <p:cNvPr id="56" name="Google Shape;56;p11"/>
          <p:cNvSpPr txBox="1">
            <a:spLocks noGrp="1"/>
          </p:cNvSpPr>
          <p:nvPr>
            <p:ph type="body" idx="1"/>
          </p:nvPr>
        </p:nvSpPr>
        <p:spPr>
          <a:xfrm>
            <a:off x="713250" y="2706376"/>
            <a:ext cx="7717500" cy="448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accent5"/>
        </a:solidFill>
        <a:effectLst/>
      </p:bgPr>
    </p:bg>
    <p:spTree>
      <p:nvGrpSpPr>
        <p:cNvPr id="1" name="Shape 74"/>
        <p:cNvGrpSpPr/>
        <p:nvPr/>
      </p:nvGrpSpPr>
      <p:grpSpPr>
        <a:xfrm>
          <a:off x="0" y="0"/>
          <a:ext cx="0" cy="0"/>
          <a:chOff x="0" y="0"/>
          <a:chExt cx="0" cy="0"/>
        </a:xfrm>
      </p:grpSpPr>
      <p:sp>
        <p:nvSpPr>
          <p:cNvPr id="75" name="Google Shape;75;p14"/>
          <p:cNvSpPr/>
          <p:nvPr/>
        </p:nvSpPr>
        <p:spPr>
          <a:xfrm>
            <a:off x="4796125" y="-217575"/>
            <a:ext cx="4347900" cy="561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6" name="Google Shape;76;p14"/>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77" name="Google Shape;77;p14"/>
          <p:cNvSpPr txBox="1">
            <a:spLocks noGrp="1"/>
          </p:cNvSpPr>
          <p:nvPr>
            <p:ph type="subTitle" idx="1"/>
          </p:nvPr>
        </p:nvSpPr>
        <p:spPr>
          <a:xfrm>
            <a:off x="713225" y="2263300"/>
            <a:ext cx="3400800" cy="13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8" name="Google Shape;78;p14"/>
          <p:cNvSpPr/>
          <p:nvPr/>
        </p:nvSpPr>
        <p:spPr>
          <a:xfrm>
            <a:off x="842850" y="539500"/>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21">
    <p:bg>
      <p:bgPr>
        <a:solidFill>
          <a:schemeClr val="accent5"/>
        </a:solidFill>
        <a:effectLst/>
      </p:bgPr>
    </p:bg>
    <p:spTree>
      <p:nvGrpSpPr>
        <p:cNvPr id="1" name="Shape 79"/>
        <p:cNvGrpSpPr/>
        <p:nvPr/>
      </p:nvGrpSpPr>
      <p:grpSpPr>
        <a:xfrm>
          <a:off x="0" y="0"/>
          <a:ext cx="0" cy="0"/>
          <a:chOff x="0" y="0"/>
          <a:chExt cx="0" cy="0"/>
        </a:xfrm>
      </p:grpSpPr>
      <p:sp>
        <p:nvSpPr>
          <p:cNvPr id="80" name="Google Shape;80;p15"/>
          <p:cNvSpPr/>
          <p:nvPr/>
        </p:nvSpPr>
        <p:spPr>
          <a:xfrm>
            <a:off x="1348225" y="695250"/>
            <a:ext cx="6572100" cy="375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rot="10800000">
            <a:off x="3133650" y="-22775"/>
            <a:ext cx="2876700" cy="1295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txBox="1">
            <a:spLocks noGrp="1"/>
          </p:cNvSpPr>
          <p:nvPr>
            <p:ph type="body" idx="1"/>
          </p:nvPr>
        </p:nvSpPr>
        <p:spPr>
          <a:xfrm>
            <a:off x="2517475" y="2351960"/>
            <a:ext cx="4109100" cy="14841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marL="914400" lvl="1" indent="-298450" algn="just" rtl="0">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marL="1371600" lvl="2"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marL="1828800" lvl="3"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marL="2286000" lvl="4"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marL="2743200" lvl="5"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marL="3200400" lvl="6"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marL="3657600" lvl="7"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marL="4114800" lvl="8" indent="-298450" algn="just" rtl="0">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a:endParaRPr/>
          </a:p>
        </p:txBody>
      </p:sp>
      <p:sp>
        <p:nvSpPr>
          <p:cNvPr id="83" name="Google Shape;83;p15"/>
          <p:cNvSpPr txBox="1">
            <a:spLocks noGrp="1"/>
          </p:cNvSpPr>
          <p:nvPr>
            <p:ph type="title"/>
          </p:nvPr>
        </p:nvSpPr>
        <p:spPr>
          <a:xfrm>
            <a:off x="1687950" y="15213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solidFill>
          <a:schemeClr val="accent5"/>
        </a:solidFill>
        <a:effectLst/>
      </p:bgPr>
    </p:bg>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862450"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6" name="Google Shape;86;p16"/>
          <p:cNvSpPr txBox="1">
            <a:spLocks noGrp="1"/>
          </p:cNvSpPr>
          <p:nvPr>
            <p:ph type="subTitle" idx="1"/>
          </p:nvPr>
        </p:nvSpPr>
        <p:spPr>
          <a:xfrm>
            <a:off x="424450"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7" name="Google Shape;87;p16"/>
          <p:cNvSpPr txBox="1">
            <a:spLocks noGrp="1"/>
          </p:cNvSpPr>
          <p:nvPr>
            <p:ph type="title" idx="2"/>
          </p:nvPr>
        </p:nvSpPr>
        <p:spPr>
          <a:xfrm>
            <a:off x="6525755"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8" name="Google Shape;88;p16"/>
          <p:cNvSpPr txBox="1">
            <a:spLocks noGrp="1"/>
          </p:cNvSpPr>
          <p:nvPr>
            <p:ph type="subTitle" idx="3"/>
          </p:nvPr>
        </p:nvSpPr>
        <p:spPr>
          <a:xfrm>
            <a:off x="6087751"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9" name="Google Shape;89;p16"/>
          <p:cNvSpPr txBox="1">
            <a:spLocks noGrp="1"/>
          </p:cNvSpPr>
          <p:nvPr>
            <p:ph type="title" idx="4"/>
          </p:nvPr>
        </p:nvSpPr>
        <p:spPr>
          <a:xfrm>
            <a:off x="3690150" y="3418086"/>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0" name="Google Shape;90;p16"/>
          <p:cNvSpPr txBox="1">
            <a:spLocks noGrp="1"/>
          </p:cNvSpPr>
          <p:nvPr>
            <p:ph type="subTitle" idx="5"/>
          </p:nvPr>
        </p:nvSpPr>
        <p:spPr>
          <a:xfrm>
            <a:off x="3252148" y="3659411"/>
            <a:ext cx="2639700" cy="7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91" name="Google Shape;91;p16"/>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30">
    <p:bg>
      <p:bgPr>
        <a:solidFill>
          <a:schemeClr val="accent5"/>
        </a:solidFill>
        <a:effectLst/>
      </p:bgPr>
    </p:bg>
    <p:spTree>
      <p:nvGrpSpPr>
        <p:cNvPr id="1" name="Shape 92"/>
        <p:cNvGrpSpPr/>
        <p:nvPr/>
      </p:nvGrpSpPr>
      <p:grpSpPr>
        <a:xfrm>
          <a:off x="0" y="0"/>
          <a:ext cx="0" cy="0"/>
          <a:chOff x="0" y="0"/>
          <a:chExt cx="0" cy="0"/>
        </a:xfrm>
      </p:grpSpPr>
      <p:sp>
        <p:nvSpPr>
          <p:cNvPr id="93" name="Google Shape;93;p17"/>
          <p:cNvSpPr/>
          <p:nvPr/>
        </p:nvSpPr>
        <p:spPr>
          <a:xfrm rot="-5400000">
            <a:off x="5236050" y="1293550"/>
            <a:ext cx="3924900" cy="3891000"/>
          </a:xfrm>
          <a:prstGeom prst="rtTriangle">
            <a:avLst/>
          </a:prstGeom>
          <a:solidFill>
            <a:srgbClr val="686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rot="10800000" flipH="1">
            <a:off x="37875" y="150"/>
            <a:ext cx="9106200" cy="44697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flipH="1">
            <a:off x="3580800" y="1387275"/>
            <a:ext cx="9554400" cy="4859700"/>
          </a:xfrm>
          <a:prstGeom prst="triangle">
            <a:avLst>
              <a:gd name="adj" fmla="val 4942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a:spLocks noGrp="1"/>
          </p:cNvSpPr>
          <p:nvPr>
            <p:ph type="ctrTitle"/>
          </p:nvPr>
        </p:nvSpPr>
        <p:spPr>
          <a:xfrm>
            <a:off x="1690800" y="1232050"/>
            <a:ext cx="5762400" cy="58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3000" b="1">
                <a:solidFill>
                  <a:schemeClr val="dk1"/>
                </a:solidFill>
              </a:defRPr>
            </a:lvl1pPr>
            <a:lvl2pPr lvl="1" algn="ctr" rtl="0">
              <a:spcBef>
                <a:spcPts val="0"/>
              </a:spcBef>
              <a:spcAft>
                <a:spcPts val="0"/>
              </a:spcAft>
              <a:buClr>
                <a:schemeClr val="dk1"/>
              </a:buClr>
              <a:buSzPts val="8000"/>
              <a:buNone/>
              <a:defRPr sz="8000" b="1">
                <a:solidFill>
                  <a:schemeClr val="dk1"/>
                </a:solidFill>
              </a:defRPr>
            </a:lvl2pPr>
            <a:lvl3pPr lvl="2" algn="ctr" rtl="0">
              <a:spcBef>
                <a:spcPts val="0"/>
              </a:spcBef>
              <a:spcAft>
                <a:spcPts val="0"/>
              </a:spcAft>
              <a:buClr>
                <a:schemeClr val="dk1"/>
              </a:buClr>
              <a:buSzPts val="8000"/>
              <a:buNone/>
              <a:defRPr sz="8000" b="1">
                <a:solidFill>
                  <a:schemeClr val="dk1"/>
                </a:solidFill>
              </a:defRPr>
            </a:lvl3pPr>
            <a:lvl4pPr lvl="3" algn="ctr" rtl="0">
              <a:spcBef>
                <a:spcPts val="0"/>
              </a:spcBef>
              <a:spcAft>
                <a:spcPts val="0"/>
              </a:spcAft>
              <a:buClr>
                <a:schemeClr val="dk1"/>
              </a:buClr>
              <a:buSzPts val="8000"/>
              <a:buNone/>
              <a:defRPr sz="8000" b="1">
                <a:solidFill>
                  <a:schemeClr val="dk1"/>
                </a:solidFill>
              </a:defRPr>
            </a:lvl4pPr>
            <a:lvl5pPr lvl="4" algn="ctr" rtl="0">
              <a:spcBef>
                <a:spcPts val="0"/>
              </a:spcBef>
              <a:spcAft>
                <a:spcPts val="0"/>
              </a:spcAft>
              <a:buClr>
                <a:schemeClr val="dk1"/>
              </a:buClr>
              <a:buSzPts val="8000"/>
              <a:buNone/>
              <a:defRPr sz="8000" b="1">
                <a:solidFill>
                  <a:schemeClr val="dk1"/>
                </a:solidFill>
              </a:defRPr>
            </a:lvl5pPr>
            <a:lvl6pPr lvl="5" algn="ctr" rtl="0">
              <a:spcBef>
                <a:spcPts val="0"/>
              </a:spcBef>
              <a:spcAft>
                <a:spcPts val="0"/>
              </a:spcAft>
              <a:buClr>
                <a:schemeClr val="dk1"/>
              </a:buClr>
              <a:buSzPts val="8000"/>
              <a:buNone/>
              <a:defRPr sz="8000" b="1">
                <a:solidFill>
                  <a:schemeClr val="dk1"/>
                </a:solidFill>
              </a:defRPr>
            </a:lvl6pPr>
            <a:lvl7pPr lvl="6" algn="ctr" rtl="0">
              <a:spcBef>
                <a:spcPts val="0"/>
              </a:spcBef>
              <a:spcAft>
                <a:spcPts val="0"/>
              </a:spcAft>
              <a:buClr>
                <a:schemeClr val="dk1"/>
              </a:buClr>
              <a:buSzPts val="8000"/>
              <a:buNone/>
              <a:defRPr sz="8000" b="1">
                <a:solidFill>
                  <a:schemeClr val="dk1"/>
                </a:solidFill>
              </a:defRPr>
            </a:lvl7pPr>
            <a:lvl8pPr lvl="7" algn="ctr" rtl="0">
              <a:spcBef>
                <a:spcPts val="0"/>
              </a:spcBef>
              <a:spcAft>
                <a:spcPts val="0"/>
              </a:spcAft>
              <a:buClr>
                <a:schemeClr val="dk1"/>
              </a:buClr>
              <a:buSzPts val="8000"/>
              <a:buNone/>
              <a:defRPr sz="8000" b="1">
                <a:solidFill>
                  <a:schemeClr val="dk1"/>
                </a:solidFill>
              </a:defRPr>
            </a:lvl8pPr>
            <a:lvl9pPr lvl="8" algn="ctr" rtl="0">
              <a:spcBef>
                <a:spcPts val="0"/>
              </a:spcBef>
              <a:spcAft>
                <a:spcPts val="0"/>
              </a:spcAft>
              <a:buClr>
                <a:schemeClr val="dk1"/>
              </a:buClr>
              <a:buSzPts val="8000"/>
              <a:buNone/>
              <a:defRPr sz="8000" b="1">
                <a:solidFill>
                  <a:schemeClr val="dk1"/>
                </a:solidFill>
              </a:defRPr>
            </a:lvl9pPr>
          </a:lstStyle>
          <a:p>
            <a:endParaRPr/>
          </a:p>
        </p:txBody>
      </p:sp>
      <p:sp>
        <p:nvSpPr>
          <p:cNvPr id="97" name="Google Shape;97;p17"/>
          <p:cNvSpPr txBox="1">
            <a:spLocks noGrp="1"/>
          </p:cNvSpPr>
          <p:nvPr>
            <p:ph type="subTitle" idx="1"/>
          </p:nvPr>
        </p:nvSpPr>
        <p:spPr>
          <a:xfrm>
            <a:off x="3058800" y="1873367"/>
            <a:ext cx="3026400" cy="99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1_1_3">
    <p:bg>
      <p:bgPr>
        <a:solidFill>
          <a:schemeClr val="accent5"/>
        </a:solid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383600" y="2307450"/>
            <a:ext cx="63768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00" name="Google Shape;100;p18"/>
          <p:cNvSpPr txBox="1">
            <a:spLocks noGrp="1"/>
          </p:cNvSpPr>
          <p:nvPr>
            <p:ph type="title" idx="2"/>
          </p:nvPr>
        </p:nvSpPr>
        <p:spPr>
          <a:xfrm>
            <a:off x="1120875"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1" name="Google Shape;101;p18"/>
          <p:cNvSpPr txBox="1">
            <a:spLocks noGrp="1"/>
          </p:cNvSpPr>
          <p:nvPr>
            <p:ph type="subTitle" idx="1"/>
          </p:nvPr>
        </p:nvSpPr>
        <p:spPr>
          <a:xfrm>
            <a:off x="734175"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2" name="Google Shape;102;p18"/>
          <p:cNvSpPr txBox="1">
            <a:spLocks noGrp="1"/>
          </p:cNvSpPr>
          <p:nvPr>
            <p:ph type="title" idx="3"/>
          </p:nvPr>
        </p:nvSpPr>
        <p:spPr>
          <a:xfrm>
            <a:off x="1120875" y="34779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3" name="Google Shape;103;p18"/>
          <p:cNvSpPr txBox="1">
            <a:spLocks noGrp="1"/>
          </p:cNvSpPr>
          <p:nvPr>
            <p:ph type="subTitle" idx="4"/>
          </p:nvPr>
        </p:nvSpPr>
        <p:spPr>
          <a:xfrm>
            <a:off x="734175" y="3747815"/>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4" name="Google Shape;104;p18"/>
          <p:cNvSpPr txBox="1">
            <a:spLocks noGrp="1"/>
          </p:cNvSpPr>
          <p:nvPr>
            <p:ph type="title" idx="5"/>
          </p:nvPr>
        </p:nvSpPr>
        <p:spPr>
          <a:xfrm>
            <a:off x="6063846" y="8994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5" name="Google Shape;105;p18"/>
          <p:cNvSpPr txBox="1">
            <a:spLocks noGrp="1"/>
          </p:cNvSpPr>
          <p:nvPr>
            <p:ph type="subTitle" idx="6"/>
          </p:nvPr>
        </p:nvSpPr>
        <p:spPr>
          <a:xfrm>
            <a:off x="5677150" y="1166874"/>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6" name="Google Shape;106;p18"/>
          <p:cNvSpPr txBox="1">
            <a:spLocks noGrp="1"/>
          </p:cNvSpPr>
          <p:nvPr>
            <p:ph type="title" idx="7"/>
          </p:nvPr>
        </p:nvSpPr>
        <p:spPr>
          <a:xfrm>
            <a:off x="6063846" y="347812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7" name="Google Shape;107;p18"/>
          <p:cNvSpPr txBox="1">
            <a:spLocks noGrp="1"/>
          </p:cNvSpPr>
          <p:nvPr>
            <p:ph type="subTitle" idx="8"/>
          </p:nvPr>
        </p:nvSpPr>
        <p:spPr>
          <a:xfrm>
            <a:off x="5677150" y="3746088"/>
            <a:ext cx="27327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26">
    <p:bg>
      <p:bgPr>
        <a:solidFill>
          <a:schemeClr val="accent5"/>
        </a:solid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10" name="Google Shape;110;p19"/>
          <p:cNvSpPr txBox="1">
            <a:spLocks noGrp="1"/>
          </p:cNvSpPr>
          <p:nvPr>
            <p:ph type="subTitle" idx="1"/>
          </p:nvPr>
        </p:nvSpPr>
        <p:spPr>
          <a:xfrm>
            <a:off x="1742675"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11" name="Google Shape;111;p19"/>
          <p:cNvSpPr txBox="1">
            <a:spLocks noGrp="1"/>
          </p:cNvSpPr>
          <p:nvPr>
            <p:ph type="subTitle" idx="2"/>
          </p:nvPr>
        </p:nvSpPr>
        <p:spPr>
          <a:xfrm>
            <a:off x="5021770" y="3508850"/>
            <a:ext cx="23796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12" name="Google Shape;112;p19"/>
          <p:cNvSpPr txBox="1">
            <a:spLocks noGrp="1"/>
          </p:cNvSpPr>
          <p:nvPr>
            <p:ph type="title" idx="3"/>
          </p:nvPr>
        </p:nvSpPr>
        <p:spPr>
          <a:xfrm>
            <a:off x="1865338"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3" name="Google Shape;113;p19"/>
          <p:cNvSpPr txBox="1">
            <a:spLocks noGrp="1"/>
          </p:cNvSpPr>
          <p:nvPr>
            <p:ph type="title" idx="4"/>
          </p:nvPr>
        </p:nvSpPr>
        <p:spPr>
          <a:xfrm>
            <a:off x="5144462" y="32482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4" name="Google Shape;114;p19"/>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27">
    <p:bg>
      <p:bgPr>
        <a:solidFill>
          <a:schemeClr val="accent5"/>
        </a:solidFill>
        <a:effectLst/>
      </p:bgPr>
    </p:bg>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1176825"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8" name="Google Shape;118;p20"/>
          <p:cNvSpPr txBox="1">
            <a:spLocks noGrp="1"/>
          </p:cNvSpPr>
          <p:nvPr>
            <p:ph type="subTitle" idx="1"/>
          </p:nvPr>
        </p:nvSpPr>
        <p:spPr>
          <a:xfrm>
            <a:off x="713225"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19" name="Google Shape;119;p20"/>
          <p:cNvSpPr txBox="1">
            <a:spLocks noGrp="1"/>
          </p:cNvSpPr>
          <p:nvPr>
            <p:ph type="title" idx="2"/>
          </p:nvPr>
        </p:nvSpPr>
        <p:spPr>
          <a:xfrm>
            <a:off x="6468199"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0" name="Google Shape;120;p20"/>
          <p:cNvSpPr txBox="1">
            <a:spLocks noGrp="1"/>
          </p:cNvSpPr>
          <p:nvPr>
            <p:ph type="subTitle" idx="3"/>
          </p:nvPr>
        </p:nvSpPr>
        <p:spPr>
          <a:xfrm>
            <a:off x="6004683"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1" name="Google Shape;121;p20"/>
          <p:cNvSpPr txBox="1">
            <a:spLocks noGrp="1"/>
          </p:cNvSpPr>
          <p:nvPr>
            <p:ph type="title" idx="4"/>
          </p:nvPr>
        </p:nvSpPr>
        <p:spPr>
          <a:xfrm>
            <a:off x="3822450" y="2158150"/>
            <a:ext cx="14991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lt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2" name="Google Shape;122;p20"/>
          <p:cNvSpPr txBox="1">
            <a:spLocks noGrp="1"/>
          </p:cNvSpPr>
          <p:nvPr>
            <p:ph type="subTitle" idx="5"/>
          </p:nvPr>
        </p:nvSpPr>
        <p:spPr>
          <a:xfrm>
            <a:off x="3358950" y="2459250"/>
            <a:ext cx="2426100" cy="7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3" name="Google Shape;123;p20"/>
          <p:cNvSpPr/>
          <p:nvPr/>
        </p:nvSpPr>
        <p:spPr>
          <a:xfrm>
            <a:off x="3198450" y="3764666"/>
            <a:ext cx="2727900" cy="1416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title" idx="6"/>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6" name="Google Shape;16;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7" name="Google Shape;17;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8" name="Google Shape;18;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28">
    <p:bg>
      <p:bgPr>
        <a:solidFill>
          <a:schemeClr val="accent5"/>
        </a:solidFill>
        <a:effectLst/>
      </p:bgPr>
    </p:bg>
    <p:spTree>
      <p:nvGrpSpPr>
        <p:cNvPr id="1" name="Shape 125"/>
        <p:cNvGrpSpPr/>
        <p:nvPr/>
      </p:nvGrpSpPr>
      <p:grpSpPr>
        <a:xfrm>
          <a:off x="0" y="0"/>
          <a:ext cx="0" cy="0"/>
          <a:chOff x="0" y="0"/>
          <a:chExt cx="0" cy="0"/>
        </a:xfrm>
      </p:grpSpPr>
      <p:sp>
        <p:nvSpPr>
          <p:cNvPr id="126" name="Google Shape;126;p21"/>
          <p:cNvSpPr txBox="1">
            <a:spLocks noGrp="1"/>
          </p:cNvSpPr>
          <p:nvPr>
            <p:ph type="body" idx="1"/>
          </p:nvPr>
        </p:nvSpPr>
        <p:spPr>
          <a:xfrm>
            <a:off x="2078825" y="4335775"/>
            <a:ext cx="5229300" cy="4251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ctr"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127" name="Google Shape;127;p21"/>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28" name="Google Shape;128;p21"/>
          <p:cNvSpPr/>
          <p:nvPr/>
        </p:nvSpPr>
        <p:spPr>
          <a:xfrm>
            <a:off x="-519650" y="2386850"/>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9" name="Google Shape;129;p21"/>
          <p:cNvSpPr/>
          <p:nvPr/>
        </p:nvSpPr>
        <p:spPr>
          <a:xfrm>
            <a:off x="-738725"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0" name="Google Shape;130;p21"/>
          <p:cNvSpPr/>
          <p:nvPr/>
        </p:nvSpPr>
        <p:spPr>
          <a:xfrm rot="10800000">
            <a:off x="67278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1" name="Google Shape;131;p21"/>
          <p:cNvSpPr/>
          <p:nvPr/>
        </p:nvSpPr>
        <p:spPr>
          <a:xfrm rot="10800000">
            <a:off x="509275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31">
    <p:bg>
      <p:bgPr>
        <a:solidFill>
          <a:schemeClr val="accent5"/>
        </a:solidFill>
        <a:effectLst/>
      </p:bgPr>
    </p:bg>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956375"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4" name="Google Shape;134;p22"/>
          <p:cNvSpPr txBox="1">
            <a:spLocks noGrp="1"/>
          </p:cNvSpPr>
          <p:nvPr>
            <p:ph type="subTitle" idx="1"/>
          </p:nvPr>
        </p:nvSpPr>
        <p:spPr>
          <a:xfrm>
            <a:off x="713225"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35" name="Google Shape;135;p22"/>
          <p:cNvSpPr txBox="1">
            <a:spLocks noGrp="1"/>
          </p:cNvSpPr>
          <p:nvPr>
            <p:ph type="title" idx="2"/>
          </p:nvPr>
        </p:nvSpPr>
        <p:spPr>
          <a:xfrm>
            <a:off x="6528925"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6" name="Google Shape;136;p22"/>
          <p:cNvSpPr txBox="1">
            <a:spLocks noGrp="1"/>
          </p:cNvSpPr>
          <p:nvPr>
            <p:ph type="subTitle" idx="3"/>
          </p:nvPr>
        </p:nvSpPr>
        <p:spPr>
          <a:xfrm>
            <a:off x="6305275"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37" name="Google Shape;137;p22"/>
          <p:cNvSpPr txBox="1">
            <a:spLocks noGrp="1"/>
          </p:cNvSpPr>
          <p:nvPr>
            <p:ph type="title" idx="4"/>
          </p:nvPr>
        </p:nvSpPr>
        <p:spPr>
          <a:xfrm>
            <a:off x="3752400" y="3553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8" name="Google Shape;138;p22"/>
          <p:cNvSpPr txBox="1">
            <a:spLocks noGrp="1"/>
          </p:cNvSpPr>
          <p:nvPr>
            <p:ph type="subTitle" idx="5"/>
          </p:nvPr>
        </p:nvSpPr>
        <p:spPr>
          <a:xfrm>
            <a:off x="3509250" y="3828005"/>
            <a:ext cx="21450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39" name="Google Shape;139;p22"/>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
  <p:cSld name="CUSTOM_29">
    <p:bg>
      <p:bgPr>
        <a:solidFill>
          <a:schemeClr val="accent5"/>
        </a:solidFill>
        <a:effectLst/>
      </p:bgPr>
    </p:bg>
    <p:spTree>
      <p:nvGrpSpPr>
        <p:cNvPr id="1" name="Shape 140"/>
        <p:cNvGrpSpPr/>
        <p:nvPr/>
      </p:nvGrpSpPr>
      <p:grpSpPr>
        <a:xfrm>
          <a:off x="0" y="0"/>
          <a:ext cx="0" cy="0"/>
          <a:chOff x="0" y="0"/>
          <a:chExt cx="0" cy="0"/>
        </a:xfrm>
      </p:grpSpPr>
      <p:sp>
        <p:nvSpPr>
          <p:cNvPr id="141" name="Google Shape;141;p23"/>
          <p:cNvSpPr/>
          <p:nvPr/>
        </p:nvSpPr>
        <p:spPr>
          <a:xfrm>
            <a:off x="-3485600"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779625" y="1433800"/>
            <a:ext cx="7737300" cy="317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txBox="1">
            <a:spLocks noGrp="1"/>
          </p:cNvSpPr>
          <p:nvPr>
            <p:ph type="title"/>
          </p:nvPr>
        </p:nvSpPr>
        <p:spPr>
          <a:xfrm>
            <a:off x="1043779" y="1830575"/>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44" name="Google Shape;144;p23"/>
          <p:cNvSpPr txBox="1">
            <a:spLocks noGrp="1"/>
          </p:cNvSpPr>
          <p:nvPr>
            <p:ph type="subTitle" idx="1"/>
          </p:nvPr>
        </p:nvSpPr>
        <p:spPr>
          <a:xfrm>
            <a:off x="1059229" y="2140283"/>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45" name="Google Shape;145;p23"/>
          <p:cNvSpPr txBox="1">
            <a:spLocks noGrp="1"/>
          </p:cNvSpPr>
          <p:nvPr>
            <p:ph type="title" idx="2"/>
          </p:nvPr>
        </p:nvSpPr>
        <p:spPr>
          <a:xfrm>
            <a:off x="1043779" y="32808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46" name="Google Shape;146;p23"/>
          <p:cNvSpPr txBox="1">
            <a:spLocks noGrp="1"/>
          </p:cNvSpPr>
          <p:nvPr>
            <p:ph type="subTitle" idx="3"/>
          </p:nvPr>
        </p:nvSpPr>
        <p:spPr>
          <a:xfrm>
            <a:off x="1059229"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47" name="Google Shape;147;p23"/>
          <p:cNvSpPr txBox="1">
            <a:spLocks noGrp="1"/>
          </p:cNvSpPr>
          <p:nvPr>
            <p:ph type="title" idx="4"/>
          </p:nvPr>
        </p:nvSpPr>
        <p:spPr>
          <a:xfrm>
            <a:off x="3631360" y="18305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48" name="Google Shape;148;p23"/>
          <p:cNvSpPr txBox="1">
            <a:spLocks noGrp="1"/>
          </p:cNvSpPr>
          <p:nvPr>
            <p:ph type="subTitle" idx="5"/>
          </p:nvPr>
        </p:nvSpPr>
        <p:spPr>
          <a:xfrm>
            <a:off x="3639010" y="21402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49" name="Google Shape;149;p23"/>
          <p:cNvSpPr txBox="1">
            <a:spLocks noGrp="1"/>
          </p:cNvSpPr>
          <p:nvPr>
            <p:ph type="title" idx="6"/>
          </p:nvPr>
        </p:nvSpPr>
        <p:spPr>
          <a:xfrm>
            <a:off x="3631360" y="32808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50" name="Google Shape;150;p23"/>
          <p:cNvSpPr txBox="1">
            <a:spLocks noGrp="1"/>
          </p:cNvSpPr>
          <p:nvPr>
            <p:ph type="subTitle" idx="7"/>
          </p:nvPr>
        </p:nvSpPr>
        <p:spPr>
          <a:xfrm>
            <a:off x="3639010"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51" name="Google Shape;151;p23"/>
          <p:cNvSpPr txBox="1">
            <a:spLocks noGrp="1"/>
          </p:cNvSpPr>
          <p:nvPr>
            <p:ph type="title" idx="8"/>
          </p:nvPr>
        </p:nvSpPr>
        <p:spPr>
          <a:xfrm>
            <a:off x="6215127" y="18305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52" name="Google Shape;152;p23"/>
          <p:cNvSpPr txBox="1">
            <a:spLocks noGrp="1"/>
          </p:cNvSpPr>
          <p:nvPr>
            <p:ph type="subTitle" idx="9"/>
          </p:nvPr>
        </p:nvSpPr>
        <p:spPr>
          <a:xfrm>
            <a:off x="6219627" y="21402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53" name="Google Shape;153;p23"/>
          <p:cNvSpPr txBox="1">
            <a:spLocks noGrp="1"/>
          </p:cNvSpPr>
          <p:nvPr>
            <p:ph type="title" idx="13"/>
          </p:nvPr>
        </p:nvSpPr>
        <p:spPr>
          <a:xfrm>
            <a:off x="6215127" y="32808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b="1">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54" name="Google Shape;154;p23"/>
          <p:cNvSpPr txBox="1">
            <a:spLocks noGrp="1"/>
          </p:cNvSpPr>
          <p:nvPr>
            <p:ph type="subTitle" idx="14"/>
          </p:nvPr>
        </p:nvSpPr>
        <p:spPr>
          <a:xfrm>
            <a:off x="6219627" y="36144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55" name="Google Shape;155;p23"/>
          <p:cNvSpPr txBox="1">
            <a:spLocks noGrp="1"/>
          </p:cNvSpPr>
          <p:nvPr>
            <p:ph type="title" idx="15"/>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4">
  <p:cSld name="CUSTOM_32">
    <p:bg>
      <p:bgPr>
        <a:solidFill>
          <a:schemeClr val="accent5"/>
        </a:solidFill>
        <a:effectLst/>
      </p:bgPr>
    </p:bg>
    <p:spTree>
      <p:nvGrpSpPr>
        <p:cNvPr id="1" name="Shape 156"/>
        <p:cNvGrpSpPr/>
        <p:nvPr/>
      </p:nvGrpSpPr>
      <p:grpSpPr>
        <a:xfrm>
          <a:off x="0" y="0"/>
          <a:ext cx="0" cy="0"/>
          <a:chOff x="0" y="0"/>
          <a:chExt cx="0" cy="0"/>
        </a:xfrm>
      </p:grpSpPr>
      <p:sp>
        <p:nvSpPr>
          <p:cNvPr id="157" name="Google Shape;157;p24"/>
          <p:cNvSpPr/>
          <p:nvPr/>
        </p:nvSpPr>
        <p:spPr>
          <a:xfrm rot="10800000">
            <a:off x="5891850" y="-387100"/>
            <a:ext cx="5264100" cy="26976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a:off x="-5191825" y="2310500"/>
            <a:ext cx="7403100" cy="3794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txBox="1">
            <a:spLocks noGrp="1"/>
          </p:cNvSpPr>
          <p:nvPr>
            <p:ph type="title"/>
          </p:nvPr>
        </p:nvSpPr>
        <p:spPr>
          <a:xfrm>
            <a:off x="862450"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60" name="Google Shape;160;p24"/>
          <p:cNvSpPr txBox="1">
            <a:spLocks noGrp="1"/>
          </p:cNvSpPr>
          <p:nvPr>
            <p:ph type="subTitle" idx="1"/>
          </p:nvPr>
        </p:nvSpPr>
        <p:spPr>
          <a:xfrm>
            <a:off x="424450"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61" name="Google Shape;161;p24"/>
          <p:cNvSpPr txBox="1">
            <a:spLocks noGrp="1"/>
          </p:cNvSpPr>
          <p:nvPr>
            <p:ph type="title" idx="2"/>
          </p:nvPr>
        </p:nvSpPr>
        <p:spPr>
          <a:xfrm>
            <a:off x="6525755"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62" name="Google Shape;162;p24"/>
          <p:cNvSpPr txBox="1">
            <a:spLocks noGrp="1"/>
          </p:cNvSpPr>
          <p:nvPr>
            <p:ph type="subTitle" idx="3"/>
          </p:nvPr>
        </p:nvSpPr>
        <p:spPr>
          <a:xfrm>
            <a:off x="6087751"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63" name="Google Shape;163;p24"/>
          <p:cNvSpPr txBox="1">
            <a:spLocks noGrp="1"/>
          </p:cNvSpPr>
          <p:nvPr>
            <p:ph type="title" idx="4"/>
          </p:nvPr>
        </p:nvSpPr>
        <p:spPr>
          <a:xfrm>
            <a:off x="3690150" y="33244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64" name="Google Shape;164;p24"/>
          <p:cNvSpPr txBox="1">
            <a:spLocks noGrp="1"/>
          </p:cNvSpPr>
          <p:nvPr>
            <p:ph type="subTitle" idx="5"/>
          </p:nvPr>
        </p:nvSpPr>
        <p:spPr>
          <a:xfrm>
            <a:off x="3252148" y="3583211"/>
            <a:ext cx="2639700" cy="8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65" name="Google Shape;165;p24"/>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24">
    <p:bg>
      <p:bgPr>
        <a:solidFill>
          <a:schemeClr val="accent5"/>
        </a:solidFill>
        <a:effectLst/>
      </p:bgPr>
    </p:bg>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4260300" y="530725"/>
            <a:ext cx="5195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68" name="Google Shape;168;p25"/>
          <p:cNvSpPr/>
          <p:nvPr/>
        </p:nvSpPr>
        <p:spPr>
          <a:xfrm rot="10800000">
            <a:off x="6907925" y="-8085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9" name="Google Shape;169;p25"/>
          <p:cNvSpPr/>
          <p:nvPr/>
        </p:nvSpPr>
        <p:spPr>
          <a:xfrm rot="10800000">
            <a:off x="6967925" y="-9038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_ONLY_2">
    <p:bg>
      <p:bgPr>
        <a:solidFill>
          <a:schemeClr val="accent5"/>
        </a:solidFill>
        <a:effectLst/>
      </p:bgPr>
    </p:bg>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713225" y="530725"/>
            <a:ext cx="7359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72" name="Google Shape;172;p26"/>
          <p:cNvSpPr/>
          <p:nvPr/>
        </p:nvSpPr>
        <p:spPr>
          <a:xfrm>
            <a:off x="-1776650" y="270117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 name="Google Shape;173;p26"/>
          <p:cNvSpPr/>
          <p:nvPr/>
        </p:nvSpPr>
        <p:spPr>
          <a:xfrm rot="10800000">
            <a:off x="64947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26"/>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5">
  <p:cSld name="TITLE_ONLY_2_1">
    <p:bg>
      <p:bgPr>
        <a:solidFill>
          <a:schemeClr val="accent5"/>
        </a:solidFill>
        <a:effectLst/>
      </p:bgPr>
    </p:bg>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77" name="Google Shape;177;p27"/>
          <p:cNvSpPr/>
          <p:nvPr/>
        </p:nvSpPr>
        <p:spPr>
          <a:xfrm rot="10800000" flipH="1">
            <a:off x="-287750" y="-113775"/>
            <a:ext cx="2978700" cy="3082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008975"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TITLE_ONLY_3">
    <p:bg>
      <p:bgPr>
        <a:solidFill>
          <a:schemeClr val="accent5"/>
        </a:solid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181" name="Google Shape;181;p28"/>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 name="Google Shape;182;p28"/>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 name="Google Shape;183;p28"/>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5">
  <p:cSld name="CUSTOM_1_1_2">
    <p:bg>
      <p:bgPr>
        <a:solidFill>
          <a:schemeClr val="accent5"/>
        </a:solidFill>
        <a:effectLst/>
      </p:bgPr>
    </p:bg>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186" name="Google Shape;186;p29"/>
          <p:cNvSpPr txBox="1">
            <a:spLocks noGrp="1"/>
          </p:cNvSpPr>
          <p:nvPr>
            <p:ph type="title" idx="2"/>
          </p:nvPr>
        </p:nvSpPr>
        <p:spPr>
          <a:xfrm>
            <a:off x="1284681" y="327002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87" name="Google Shape;187;p29"/>
          <p:cNvSpPr txBox="1">
            <a:spLocks noGrp="1"/>
          </p:cNvSpPr>
          <p:nvPr>
            <p:ph type="subTitle" idx="1"/>
          </p:nvPr>
        </p:nvSpPr>
        <p:spPr>
          <a:xfrm>
            <a:off x="940581" y="3541195"/>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88" name="Google Shape;188;p29"/>
          <p:cNvSpPr txBox="1">
            <a:spLocks noGrp="1"/>
          </p:cNvSpPr>
          <p:nvPr>
            <p:ph type="title" idx="3"/>
          </p:nvPr>
        </p:nvSpPr>
        <p:spPr>
          <a:xfrm>
            <a:off x="6699519" y="325747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89" name="Google Shape;189;p29"/>
          <p:cNvSpPr txBox="1">
            <a:spLocks noGrp="1"/>
          </p:cNvSpPr>
          <p:nvPr>
            <p:ph type="subTitle" idx="4"/>
          </p:nvPr>
        </p:nvSpPr>
        <p:spPr>
          <a:xfrm>
            <a:off x="6355419" y="3520107"/>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90" name="Google Shape;190;p29"/>
          <p:cNvSpPr txBox="1">
            <a:spLocks noGrp="1"/>
          </p:cNvSpPr>
          <p:nvPr>
            <p:ph type="title" idx="5"/>
          </p:nvPr>
        </p:nvSpPr>
        <p:spPr>
          <a:xfrm>
            <a:off x="3990022" y="3270025"/>
            <a:ext cx="11598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91" name="Google Shape;191;p29"/>
          <p:cNvSpPr txBox="1">
            <a:spLocks noGrp="1"/>
          </p:cNvSpPr>
          <p:nvPr>
            <p:ph type="subTitle" idx="6"/>
          </p:nvPr>
        </p:nvSpPr>
        <p:spPr>
          <a:xfrm>
            <a:off x="3645922" y="3541195"/>
            <a:ext cx="18480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23">
    <p:bg>
      <p:bgPr>
        <a:solidFill>
          <a:schemeClr val="accent5"/>
        </a:solidFill>
        <a:effectLst/>
      </p:bgPr>
    </p:bg>
    <p:spTree>
      <p:nvGrpSpPr>
        <p:cNvPr id="1" name="Shape 192"/>
        <p:cNvGrpSpPr/>
        <p:nvPr/>
      </p:nvGrpSpPr>
      <p:grpSpPr>
        <a:xfrm>
          <a:off x="0" y="0"/>
          <a:ext cx="0" cy="0"/>
          <a:chOff x="0" y="0"/>
          <a:chExt cx="0" cy="0"/>
        </a:xfrm>
      </p:grpSpPr>
      <p:sp>
        <p:nvSpPr>
          <p:cNvPr id="193" name="Google Shape;193;p30"/>
          <p:cNvSpPr/>
          <p:nvPr/>
        </p:nvSpPr>
        <p:spPr>
          <a:xfrm flipH="1">
            <a:off x="4458687" y="-942975"/>
            <a:ext cx="8250600" cy="79998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4" name="Google Shape;194;p30"/>
          <p:cNvSpPr/>
          <p:nvPr/>
        </p:nvSpPr>
        <p:spPr>
          <a:xfrm>
            <a:off x="3310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53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608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txBox="1">
            <a:spLocks noGrp="1"/>
          </p:cNvSpPr>
          <p:nvPr>
            <p:ph type="subTitle" idx="1"/>
          </p:nvPr>
        </p:nvSpPr>
        <p:spPr>
          <a:xfrm>
            <a:off x="653699"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198" name="Google Shape;198;p30"/>
          <p:cNvSpPr txBox="1">
            <a:spLocks noGrp="1"/>
          </p:cNvSpPr>
          <p:nvPr>
            <p:ph type="subTitle" idx="2"/>
          </p:nvPr>
        </p:nvSpPr>
        <p:spPr>
          <a:xfrm>
            <a:off x="3439674"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199" name="Google Shape;199;p30"/>
          <p:cNvSpPr txBox="1">
            <a:spLocks noGrp="1"/>
          </p:cNvSpPr>
          <p:nvPr>
            <p:ph type="subTitle" idx="3"/>
          </p:nvPr>
        </p:nvSpPr>
        <p:spPr>
          <a:xfrm>
            <a:off x="6203701" y="31411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200" name="Google Shape;200;p30"/>
          <p:cNvSpPr txBox="1">
            <a:spLocks noGrp="1"/>
          </p:cNvSpPr>
          <p:nvPr>
            <p:ph type="title" hasCustomPrompt="1"/>
          </p:nvPr>
        </p:nvSpPr>
        <p:spPr>
          <a:xfrm>
            <a:off x="588299"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201" name="Google Shape;201;p30"/>
          <p:cNvSpPr txBox="1">
            <a:spLocks noGrp="1"/>
          </p:cNvSpPr>
          <p:nvPr>
            <p:ph type="title" idx="4" hasCustomPrompt="1"/>
          </p:nvPr>
        </p:nvSpPr>
        <p:spPr>
          <a:xfrm>
            <a:off x="3363300"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202" name="Google Shape;202;p30"/>
          <p:cNvSpPr txBox="1">
            <a:spLocks noGrp="1"/>
          </p:cNvSpPr>
          <p:nvPr>
            <p:ph type="title" idx="5" hasCustomPrompt="1"/>
          </p:nvPr>
        </p:nvSpPr>
        <p:spPr>
          <a:xfrm>
            <a:off x="6138301" y="24681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b="1">
                <a:solidFill>
                  <a:schemeClr val="lt1"/>
                </a:solidFill>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203" name="Google Shape;203;p30"/>
          <p:cNvSpPr txBox="1">
            <a:spLocks noGrp="1"/>
          </p:cNvSpPr>
          <p:nvPr>
            <p:ph type="title" idx="6"/>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04" name="Google Shape;204;p30"/>
          <p:cNvSpPr/>
          <p:nvPr/>
        </p:nvSpPr>
        <p:spPr>
          <a:xfrm flipH="1">
            <a:off x="7169700" y="239192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 name="Google Shape;205;p30"/>
          <p:cNvSpPr/>
          <p:nvPr/>
        </p:nvSpPr>
        <p:spPr>
          <a:xfrm rot="10800000" flipH="1">
            <a:off x="-7624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6" name="Google Shape;206;p30"/>
          <p:cNvSpPr/>
          <p:nvPr/>
        </p:nvSpPr>
        <p:spPr>
          <a:xfrm rot="10800000" flipH="1">
            <a:off x="-16814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207"/>
        <p:cNvGrpSpPr/>
        <p:nvPr/>
      </p:nvGrpSpPr>
      <p:grpSpPr>
        <a:xfrm>
          <a:off x="0" y="0"/>
          <a:ext cx="0" cy="0"/>
          <a:chOff x="0" y="0"/>
          <a:chExt cx="0" cy="0"/>
        </a:xfrm>
      </p:grpSpPr>
      <p:sp>
        <p:nvSpPr>
          <p:cNvPr id="208" name="Google Shape;208;p31"/>
          <p:cNvSpPr/>
          <p:nvPr/>
        </p:nvSpPr>
        <p:spPr>
          <a:xfrm>
            <a:off x="4165600" y="2820426"/>
            <a:ext cx="8077200" cy="3875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sp>
        <p:nvSpPr>
          <p:cNvPr id="209" name="Google Shape;209;p31"/>
          <p:cNvSpPr/>
          <p:nvPr/>
        </p:nvSpPr>
        <p:spPr>
          <a:xfrm rot="10800000">
            <a:off x="-1006525" y="-294700"/>
            <a:ext cx="4029300" cy="1933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txBox="1">
            <a:spLocks noGrp="1"/>
          </p:cNvSpPr>
          <p:nvPr>
            <p:ph type="title"/>
          </p:nvPr>
        </p:nvSpPr>
        <p:spPr>
          <a:xfrm>
            <a:off x="713250" y="6727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8000" b="1">
                <a:solidFill>
                  <a:schemeClr val="accent5"/>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
        <p:nvSpPr>
          <p:cNvPr id="211" name="Google Shape;211;p31"/>
          <p:cNvSpPr txBox="1">
            <a:spLocks noGrp="1"/>
          </p:cNvSpPr>
          <p:nvPr>
            <p:ph type="body" idx="1"/>
          </p:nvPr>
        </p:nvSpPr>
        <p:spPr>
          <a:xfrm>
            <a:off x="3068250" y="2129523"/>
            <a:ext cx="3007500" cy="690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rtl="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212" name="Google Shape;212;p31"/>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lang="en"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a:solidFill>
                  <a:schemeClr val="lt1"/>
                </a:solidFill>
                <a:latin typeface="Didact Gothic"/>
                <a:ea typeface="Didact Gothic"/>
                <a:cs typeface="Didact Gothic"/>
                <a:sym typeface="Didact Gothic"/>
              </a:rPr>
              <a:t>, including icons by </a:t>
            </a:r>
            <a:r>
              <a:rPr lang="en"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a:solidFill>
                  <a:schemeClr val="lt1"/>
                </a:solidFill>
                <a:latin typeface="Didact Gothic"/>
                <a:ea typeface="Didact Gothic"/>
                <a:cs typeface="Didact Gothic"/>
                <a:sym typeface="Didact Gothic"/>
              </a:rPr>
              <a:t>, infographics &amp; images by </a:t>
            </a:r>
            <a:r>
              <a:rPr lang="en"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213" name="Google Shape;213;p31"/>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bg>
      <p:bgPr>
        <a:solidFill>
          <a:schemeClr val="accent5"/>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833927"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6" name="Google Shape;26;p5"/>
          <p:cNvSpPr txBox="1">
            <a:spLocks noGrp="1"/>
          </p:cNvSpPr>
          <p:nvPr>
            <p:ph type="subTitle" idx="2"/>
          </p:nvPr>
        </p:nvSpPr>
        <p:spPr>
          <a:xfrm>
            <a:off x="5209273" y="264157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7" name="Google Shape;27;p5"/>
          <p:cNvSpPr txBox="1">
            <a:spLocks noGrp="1"/>
          </p:cNvSpPr>
          <p:nvPr>
            <p:ph type="title"/>
          </p:nvPr>
        </p:nvSpPr>
        <p:spPr>
          <a:xfrm>
            <a:off x="1554977"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8" name="Google Shape;28;p5"/>
          <p:cNvSpPr txBox="1">
            <a:spLocks noGrp="1"/>
          </p:cNvSpPr>
          <p:nvPr>
            <p:ph type="title" idx="3"/>
          </p:nvPr>
        </p:nvSpPr>
        <p:spPr>
          <a:xfrm>
            <a:off x="5930323" y="19857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29" name="Google Shape;29;p5"/>
          <p:cNvSpPr/>
          <p:nvPr/>
        </p:nvSpPr>
        <p:spPr>
          <a:xfrm rot="10800000">
            <a:off x="3588450" y="-22625"/>
            <a:ext cx="1967100" cy="8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accent5"/>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2" name="Google Shape;32;p6"/>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 name="Google Shape;33;p6"/>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 name="Google Shape;34;p6"/>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 name="Google Shape;35;p6"/>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5"/>
        </a:solidFill>
        <a:effectLst/>
      </p:bgPr>
    </p:bg>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713225" y="2204605"/>
            <a:ext cx="3850200" cy="6906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38" name="Google Shape;38;p7"/>
          <p:cNvSpPr txBox="1">
            <a:spLocks noGrp="1"/>
          </p:cNvSpPr>
          <p:nvPr>
            <p:ph type="title"/>
          </p:nvPr>
        </p:nvSpPr>
        <p:spPr>
          <a:xfrm>
            <a:off x="713225" y="923025"/>
            <a:ext cx="4220700" cy="9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805050" y="1840500"/>
            <a:ext cx="7533900" cy="146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6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5"/>
        </a:solidFill>
        <a:effectLst/>
      </p:bgPr>
    </p:bg>
    <p:spTree>
      <p:nvGrpSpPr>
        <p:cNvPr id="1" name="Shape 41"/>
        <p:cNvGrpSpPr/>
        <p:nvPr/>
      </p:nvGrpSpPr>
      <p:grpSpPr>
        <a:xfrm>
          <a:off x="0" y="0"/>
          <a:ext cx="0" cy="0"/>
          <a:chOff x="0" y="0"/>
          <a:chExt cx="0" cy="0"/>
        </a:xfrm>
      </p:grpSpPr>
      <p:sp>
        <p:nvSpPr>
          <p:cNvPr id="42" name="Google Shape;42;p9"/>
          <p:cNvSpPr/>
          <p:nvPr/>
        </p:nvSpPr>
        <p:spPr>
          <a:xfrm>
            <a:off x="0" y="457200"/>
            <a:ext cx="9144000" cy="4686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p:nvPr/>
        </p:nvSpPr>
        <p:spPr>
          <a:xfrm rot="5400000">
            <a:off x="-64425" y="64350"/>
            <a:ext cx="4243200" cy="4114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rot="-5400000" flipH="1">
            <a:off x="4941700" y="26525"/>
            <a:ext cx="4364700" cy="42276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ctrTitle"/>
          </p:nvPr>
        </p:nvSpPr>
        <p:spPr>
          <a:xfrm>
            <a:off x="1690800" y="2470300"/>
            <a:ext cx="5762400" cy="6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3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endParaRPr/>
          </a:p>
        </p:txBody>
      </p:sp>
      <p:sp>
        <p:nvSpPr>
          <p:cNvPr id="46" name="Google Shape;46;p9"/>
          <p:cNvSpPr txBox="1">
            <a:spLocks noGrp="1"/>
          </p:cNvSpPr>
          <p:nvPr>
            <p:ph type="subTitle" idx="1"/>
          </p:nvPr>
        </p:nvSpPr>
        <p:spPr>
          <a:xfrm>
            <a:off x="2218725" y="3334300"/>
            <a:ext cx="47064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title"/>
          </p:nvPr>
        </p:nvSpPr>
        <p:spPr>
          <a:xfrm>
            <a:off x="4572000" y="3729575"/>
            <a:ext cx="3858900" cy="77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51" name="Google Shape;51;p1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 name="Google Shape;52;p1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link.springer.com/article/10.1186/s13613-020-00702-7"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ctrTitle"/>
          </p:nvPr>
        </p:nvSpPr>
        <p:spPr>
          <a:xfrm>
            <a:off x="3778400" y="2361050"/>
            <a:ext cx="5418900" cy="8910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b="0">
                <a:solidFill>
                  <a:schemeClr val="accent6"/>
                </a:solidFill>
              </a:rPr>
              <a:t>analyze trends in incidence </a:t>
            </a:r>
            <a:endParaRPr sz="1800" b="0">
              <a:solidFill>
                <a:schemeClr val="accent6"/>
              </a:solidFill>
            </a:endParaRPr>
          </a:p>
          <a:p>
            <a:pPr marL="0" lvl="0" indent="0" algn="ctr" rtl="0">
              <a:lnSpc>
                <a:spcPct val="150000"/>
              </a:lnSpc>
              <a:spcBef>
                <a:spcPts val="0"/>
              </a:spcBef>
              <a:spcAft>
                <a:spcPts val="0"/>
              </a:spcAft>
              <a:buNone/>
            </a:pPr>
            <a:r>
              <a:rPr lang="en" sz="1800" b="0">
                <a:solidFill>
                  <a:schemeClr val="accent6"/>
                </a:solidFill>
              </a:rPr>
              <a:t>and mortality of COVID-19 using python</a:t>
            </a:r>
            <a:endParaRPr sz="1800" b="0">
              <a:solidFill>
                <a:schemeClr val="accent6"/>
              </a:solidFill>
            </a:endParaRPr>
          </a:p>
          <a:p>
            <a:pPr marL="0" lvl="0" indent="0" algn="l" rtl="0">
              <a:lnSpc>
                <a:spcPct val="150000"/>
              </a:lnSpc>
              <a:spcBef>
                <a:spcPts val="0"/>
              </a:spcBef>
              <a:spcAft>
                <a:spcPts val="0"/>
              </a:spcAft>
              <a:buNone/>
            </a:pPr>
            <a:endParaRPr sz="1300">
              <a:solidFill>
                <a:srgbClr val="000000"/>
              </a:solidFill>
              <a:latin typeface="Arial"/>
              <a:ea typeface="Arial"/>
              <a:cs typeface="Arial"/>
              <a:sym typeface="Arial"/>
            </a:endParaRPr>
          </a:p>
          <a:p>
            <a:pPr marL="0" lvl="0" indent="0" algn="r" rtl="0">
              <a:spcBef>
                <a:spcPts val="0"/>
              </a:spcBef>
              <a:spcAft>
                <a:spcPts val="0"/>
              </a:spcAft>
              <a:buNone/>
            </a:pPr>
            <a:endParaRPr/>
          </a:p>
        </p:txBody>
      </p:sp>
      <p:sp>
        <p:nvSpPr>
          <p:cNvPr id="219" name="Google Shape;219;p32"/>
          <p:cNvSpPr txBox="1">
            <a:spLocks noGrp="1"/>
          </p:cNvSpPr>
          <p:nvPr>
            <p:ph type="subTitle" idx="1"/>
          </p:nvPr>
        </p:nvSpPr>
        <p:spPr>
          <a:xfrm>
            <a:off x="5172000" y="3003650"/>
            <a:ext cx="3829200" cy="248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Author - Kimaya Havle</a:t>
            </a:r>
            <a:endParaRPr/>
          </a:p>
        </p:txBody>
      </p:sp>
      <p:cxnSp>
        <p:nvCxnSpPr>
          <p:cNvPr id="220" name="Google Shape;220;p32"/>
          <p:cNvCxnSpPr/>
          <p:nvPr/>
        </p:nvCxnSpPr>
        <p:spPr>
          <a:xfrm>
            <a:off x="6236800" y="2806555"/>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a:off x="713225" y="1378025"/>
            <a:ext cx="38589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a:t>
            </a:r>
            <a:endParaRPr/>
          </a:p>
        </p:txBody>
      </p:sp>
      <p:sp>
        <p:nvSpPr>
          <p:cNvPr id="226" name="Google Shape;226;p33"/>
          <p:cNvSpPr txBox="1">
            <a:spLocks noGrp="1"/>
          </p:cNvSpPr>
          <p:nvPr>
            <p:ph type="subTitle" idx="1"/>
          </p:nvPr>
        </p:nvSpPr>
        <p:spPr>
          <a:xfrm>
            <a:off x="713225" y="2011875"/>
            <a:ext cx="3400800" cy="2785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100">
                <a:solidFill>
                  <a:srgbClr val="000000"/>
                </a:solidFill>
                <a:latin typeface="Arial"/>
                <a:ea typeface="Arial"/>
                <a:cs typeface="Arial"/>
                <a:sym typeface="Arial"/>
              </a:rPr>
              <a:t>COVID-19 has put the world on edge. Its high infectious rate has put patients at risk of critical condition and death. There has been an unprecedented influx of patients in hospitals, especially ICUs. This multitude of admissions exceeded the ICU bed capacities. Shortage of oxygen masks, Personal Protective Equipment (PPEs), hospital staff, and other hospital supplies led to numerous deaths. The rapid surge has led to a potential compromise and inconsistency in patient care quality. </a:t>
            </a:r>
            <a:endParaRPr sz="1100">
              <a:solidFill>
                <a:srgbClr val="000000"/>
              </a:solidFill>
              <a:latin typeface="Arial"/>
              <a:ea typeface="Arial"/>
              <a:cs typeface="Arial"/>
              <a:sym typeface="Arial"/>
            </a:endParaRPr>
          </a:p>
          <a:p>
            <a:pPr marL="0" lvl="0" indent="0" algn="l" rtl="0">
              <a:spcBef>
                <a:spcPts val="0"/>
              </a:spcBef>
              <a:spcAft>
                <a:spcPts val="0"/>
              </a:spcAft>
              <a:buNone/>
            </a:pPr>
            <a:endParaRPr/>
          </a:p>
        </p:txBody>
      </p:sp>
      <p:pic>
        <p:nvPicPr>
          <p:cNvPr id="227" name="Google Shape;227;p33"/>
          <p:cNvPicPr preferRelativeResize="0"/>
          <p:nvPr/>
        </p:nvPicPr>
        <p:blipFill rotWithShape="1">
          <a:blip r:embed="rId3">
            <a:alphaModFix/>
          </a:blip>
          <a:srcRect l="11330" t="14107" r="10793" b="13841"/>
          <a:stretch/>
        </p:blipFill>
        <p:spPr>
          <a:xfrm>
            <a:off x="5634325" y="747975"/>
            <a:ext cx="2620047" cy="3643043"/>
          </a:xfrm>
          <a:prstGeom prst="rect">
            <a:avLst/>
          </a:prstGeom>
          <a:noFill/>
          <a:ln>
            <a:noFill/>
          </a:ln>
        </p:spPr>
      </p:pic>
      <p:cxnSp>
        <p:nvCxnSpPr>
          <p:cNvPr id="228" name="Google Shape;228;p33"/>
          <p:cNvCxnSpPr/>
          <p:nvPr/>
        </p:nvCxnSpPr>
        <p:spPr>
          <a:xfrm>
            <a:off x="834075" y="1947457"/>
            <a:ext cx="647100" cy="0"/>
          </a:xfrm>
          <a:prstGeom prst="straightConnector1">
            <a:avLst/>
          </a:prstGeom>
          <a:noFill/>
          <a:ln w="19050" cap="flat" cmpd="sng">
            <a:solidFill>
              <a:schemeClr val="dk1"/>
            </a:solidFill>
            <a:prstDash val="solid"/>
            <a:round/>
            <a:headEnd type="none" w="med" len="med"/>
            <a:tailEnd type="none" w="med" len="med"/>
          </a:ln>
        </p:spPr>
      </p:cxnSp>
      <p:pic>
        <p:nvPicPr>
          <p:cNvPr id="229" name="Google Shape;229;p33"/>
          <p:cNvPicPr preferRelativeResize="0"/>
          <p:nvPr/>
        </p:nvPicPr>
        <p:blipFill rotWithShape="1">
          <a:blip r:embed="rId4">
            <a:alphaModFix/>
          </a:blip>
          <a:srcRect t="-2899" b="2900"/>
          <a:stretch/>
        </p:blipFill>
        <p:spPr>
          <a:xfrm>
            <a:off x="5272988" y="2182988"/>
            <a:ext cx="3627225" cy="2442976"/>
          </a:xfrm>
          <a:prstGeom prst="rect">
            <a:avLst/>
          </a:prstGeom>
          <a:noFill/>
          <a:ln>
            <a:noFill/>
          </a:ln>
        </p:spPr>
      </p:pic>
      <p:pic>
        <p:nvPicPr>
          <p:cNvPr id="230" name="Google Shape;230;p33"/>
          <p:cNvPicPr preferRelativeResize="0"/>
          <p:nvPr/>
        </p:nvPicPr>
        <p:blipFill>
          <a:blip r:embed="rId5">
            <a:alphaModFix/>
          </a:blip>
          <a:stretch>
            <a:fillRect/>
          </a:stretch>
        </p:blipFill>
        <p:spPr>
          <a:xfrm>
            <a:off x="4998575" y="232925"/>
            <a:ext cx="3627225" cy="229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34"/>
        <p:cNvGrpSpPr/>
        <p:nvPr/>
      </p:nvGrpSpPr>
      <p:grpSpPr>
        <a:xfrm>
          <a:off x="0" y="0"/>
          <a:ext cx="0" cy="0"/>
          <a:chOff x="0" y="0"/>
          <a:chExt cx="0" cy="0"/>
        </a:xfrm>
      </p:grpSpPr>
      <p:sp>
        <p:nvSpPr>
          <p:cNvPr id="235" name="Google Shape;235;p34"/>
          <p:cNvSpPr txBox="1">
            <a:spLocks noGrp="1"/>
          </p:cNvSpPr>
          <p:nvPr>
            <p:ph type="body" idx="1"/>
          </p:nvPr>
        </p:nvSpPr>
        <p:spPr>
          <a:xfrm>
            <a:off x="1818900" y="1864663"/>
            <a:ext cx="5608200" cy="890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100" dirty="0">
                <a:solidFill>
                  <a:srgbClr val="000000"/>
                </a:solidFill>
                <a:latin typeface="Arial"/>
                <a:ea typeface="Arial"/>
                <a:cs typeface="Arial"/>
                <a:sym typeface="Arial"/>
              </a:rPr>
              <a:t>The goal is use python to obtain trends in incidence and deaths due to COVID-19 which hospitals can use to be well-equipped and better prepare for treating patients and deliver quality care to every patient. </a:t>
            </a:r>
            <a:endParaRPr sz="1100" dirty="0">
              <a:solidFill>
                <a:srgbClr val="000000"/>
              </a:solidFill>
              <a:latin typeface="Arial"/>
              <a:ea typeface="Arial"/>
              <a:cs typeface="Arial"/>
              <a:sym typeface="Arial"/>
            </a:endParaRPr>
          </a:p>
          <a:p>
            <a:pPr marL="0" lvl="0" indent="0" algn="ctr" rtl="0">
              <a:lnSpc>
                <a:spcPct val="150000"/>
              </a:lnSpc>
              <a:spcBef>
                <a:spcPts val="0"/>
              </a:spcBef>
              <a:spcAft>
                <a:spcPts val="0"/>
              </a:spcAft>
              <a:buNone/>
            </a:pPr>
            <a:endParaRPr sz="1100" dirty="0">
              <a:solidFill>
                <a:srgbClr val="000000"/>
              </a:solidFill>
              <a:latin typeface="Arial"/>
              <a:ea typeface="Arial"/>
              <a:cs typeface="Arial"/>
              <a:sym typeface="Arial"/>
            </a:endParaRPr>
          </a:p>
        </p:txBody>
      </p:sp>
      <p:sp>
        <p:nvSpPr>
          <p:cNvPr id="236" name="Google Shape;236;p34"/>
          <p:cNvSpPr txBox="1">
            <a:spLocks noGrp="1"/>
          </p:cNvSpPr>
          <p:nvPr>
            <p:ph type="title"/>
          </p:nvPr>
        </p:nvSpPr>
        <p:spPr>
          <a:xfrm>
            <a:off x="3250350" y="1256575"/>
            <a:ext cx="2745300" cy="60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t>Goal</a:t>
            </a:r>
            <a:endParaRPr sz="1900" b="1"/>
          </a:p>
        </p:txBody>
      </p:sp>
      <p:cxnSp>
        <p:nvCxnSpPr>
          <p:cNvPr id="237" name="Google Shape;237;p34"/>
          <p:cNvCxnSpPr/>
          <p:nvPr/>
        </p:nvCxnSpPr>
        <p:spPr>
          <a:xfrm>
            <a:off x="4299450" y="1724345"/>
            <a:ext cx="647100" cy="0"/>
          </a:xfrm>
          <a:prstGeom prst="straightConnector1">
            <a:avLst/>
          </a:prstGeom>
          <a:noFill/>
          <a:ln w="19050" cap="flat" cmpd="sng">
            <a:solidFill>
              <a:schemeClr val="dk1"/>
            </a:solidFill>
            <a:prstDash val="solid"/>
            <a:round/>
            <a:headEnd type="none" w="med" len="med"/>
            <a:tailEnd type="none" w="med" len="med"/>
          </a:ln>
        </p:spPr>
      </p:cxnSp>
      <p:sp>
        <p:nvSpPr>
          <p:cNvPr id="238" name="Google Shape;238;p34"/>
          <p:cNvSpPr/>
          <p:nvPr/>
        </p:nvSpPr>
        <p:spPr>
          <a:xfrm rot="10800000" flipH="1">
            <a:off x="3968100" y="2755075"/>
            <a:ext cx="1207800" cy="3498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txBox="1"/>
          <p:nvPr/>
        </p:nvSpPr>
        <p:spPr>
          <a:xfrm>
            <a:off x="3072000" y="3635300"/>
            <a:ext cx="30000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100"/>
              <a:t>Perform predictions based on the trends using the “scikit learn” module</a:t>
            </a:r>
            <a:endParaRPr sz="1100"/>
          </a:p>
        </p:txBody>
      </p:sp>
      <p:sp>
        <p:nvSpPr>
          <p:cNvPr id="240" name="Google Shape;240;p34"/>
          <p:cNvSpPr txBox="1"/>
          <p:nvPr/>
        </p:nvSpPr>
        <p:spPr>
          <a:xfrm>
            <a:off x="3653550" y="3169975"/>
            <a:ext cx="183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Julius Sans One"/>
                <a:ea typeface="Julius Sans One"/>
                <a:cs typeface="Julius Sans One"/>
                <a:sym typeface="Julius Sans One"/>
              </a:rPr>
              <a:t>Stretch Goal</a:t>
            </a:r>
            <a:endParaRPr b="1">
              <a:solidFill>
                <a:schemeClr val="dk1"/>
              </a:solidFill>
              <a:latin typeface="Julius Sans One"/>
              <a:ea typeface="Julius Sans One"/>
              <a:cs typeface="Julius Sans One"/>
              <a:sym typeface="Julius Sans One"/>
            </a:endParaRPr>
          </a:p>
        </p:txBody>
      </p:sp>
      <p:cxnSp>
        <p:nvCxnSpPr>
          <p:cNvPr id="241" name="Google Shape;241;p34"/>
          <p:cNvCxnSpPr/>
          <p:nvPr/>
        </p:nvCxnSpPr>
        <p:spPr>
          <a:xfrm>
            <a:off x="4197400" y="3523045"/>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body" idx="1"/>
          </p:nvPr>
        </p:nvSpPr>
        <p:spPr>
          <a:xfrm>
            <a:off x="1687950" y="1803325"/>
            <a:ext cx="5768100" cy="2469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Finding websites that provide COVID-19 data</a:t>
            </a:r>
            <a:endParaRPr/>
          </a:p>
          <a:p>
            <a:pPr marL="457200" lvl="0" indent="-323850" algn="l" rtl="0">
              <a:spcBef>
                <a:spcPts val="0"/>
              </a:spcBef>
              <a:spcAft>
                <a:spcPts val="0"/>
              </a:spcAft>
              <a:buSzPts val="1500"/>
              <a:buChar char="●"/>
            </a:pPr>
            <a:r>
              <a:rPr lang="en"/>
              <a:t>Understanding the web page layout and finding the relevant table</a:t>
            </a:r>
            <a:endParaRPr/>
          </a:p>
          <a:p>
            <a:pPr marL="457200" lvl="0" indent="-323850" algn="l" rtl="0">
              <a:spcBef>
                <a:spcPts val="0"/>
              </a:spcBef>
              <a:spcAft>
                <a:spcPts val="0"/>
              </a:spcAft>
              <a:buSzPts val="1500"/>
              <a:buChar char="●"/>
            </a:pPr>
            <a:r>
              <a:rPr lang="en"/>
              <a:t>Using BeautifulSoup module to scrape the data</a:t>
            </a:r>
            <a:endParaRPr/>
          </a:p>
          <a:p>
            <a:pPr marL="457200" lvl="0" indent="-323850" algn="l" rtl="0">
              <a:spcBef>
                <a:spcPts val="0"/>
              </a:spcBef>
              <a:spcAft>
                <a:spcPts val="0"/>
              </a:spcAft>
              <a:buSzPts val="1500"/>
              <a:buChar char="●"/>
            </a:pPr>
            <a:r>
              <a:rPr lang="en"/>
              <a:t>Running the scraper every day for 7 days to build dataset</a:t>
            </a:r>
            <a:endParaRPr/>
          </a:p>
          <a:p>
            <a:pPr marL="457200" lvl="0" indent="-323850" algn="l" rtl="0">
              <a:spcBef>
                <a:spcPts val="0"/>
              </a:spcBef>
              <a:spcAft>
                <a:spcPts val="0"/>
              </a:spcAft>
              <a:buSzPts val="1500"/>
              <a:buChar char="●"/>
            </a:pPr>
            <a:r>
              <a:rPr lang="en"/>
              <a:t>Storing that in CSV file</a:t>
            </a:r>
            <a:endParaRPr/>
          </a:p>
          <a:p>
            <a:pPr marL="457200" lvl="0" indent="-323850" algn="l" rtl="0">
              <a:spcBef>
                <a:spcPts val="0"/>
              </a:spcBef>
              <a:spcAft>
                <a:spcPts val="0"/>
              </a:spcAft>
              <a:buSzPts val="1500"/>
              <a:buChar char="●"/>
            </a:pPr>
            <a:r>
              <a:rPr lang="en"/>
              <a:t>Reading the CSV data , cleaning and filtering it and creating a Pandas Dataframe</a:t>
            </a:r>
            <a:endParaRPr/>
          </a:p>
          <a:p>
            <a:pPr marL="457200" lvl="0" indent="-323850" algn="l" rtl="0">
              <a:spcBef>
                <a:spcPts val="0"/>
              </a:spcBef>
              <a:spcAft>
                <a:spcPts val="0"/>
              </a:spcAft>
              <a:buSzPts val="1500"/>
              <a:buChar char="●"/>
            </a:pPr>
            <a:r>
              <a:rPr lang="en"/>
              <a:t>Re-modeling the Pandas Dataframe for visualization</a:t>
            </a:r>
            <a:endParaRPr/>
          </a:p>
          <a:p>
            <a:pPr marL="457200" lvl="0" indent="-323850" algn="l" rtl="0">
              <a:spcBef>
                <a:spcPts val="0"/>
              </a:spcBef>
              <a:spcAft>
                <a:spcPts val="0"/>
              </a:spcAft>
              <a:buSzPts val="1500"/>
              <a:buChar char="●"/>
            </a:pPr>
            <a:r>
              <a:rPr lang="en"/>
              <a:t>Performing visualization using Seaborn module</a:t>
            </a:r>
            <a:endParaRPr/>
          </a:p>
        </p:txBody>
      </p:sp>
      <p:sp>
        <p:nvSpPr>
          <p:cNvPr id="247" name="Google Shape;247;p35"/>
          <p:cNvSpPr txBox="1">
            <a:spLocks noGrp="1"/>
          </p:cNvSpPr>
          <p:nvPr>
            <p:ph type="title"/>
          </p:nvPr>
        </p:nvSpPr>
        <p:spPr>
          <a:xfrm>
            <a:off x="1687950" y="1216525"/>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Overview of the project</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51"/>
        <p:cNvGrpSpPr/>
        <p:nvPr/>
      </p:nvGrpSpPr>
      <p:grpSpPr>
        <a:xfrm>
          <a:off x="0" y="0"/>
          <a:ext cx="0" cy="0"/>
          <a:chOff x="0" y="0"/>
          <a:chExt cx="0" cy="0"/>
        </a:xfrm>
      </p:grpSpPr>
      <p:pic>
        <p:nvPicPr>
          <p:cNvPr id="252" name="Google Shape;252;p36"/>
          <p:cNvPicPr preferRelativeResize="0"/>
          <p:nvPr/>
        </p:nvPicPr>
        <p:blipFill>
          <a:blip r:embed="rId3">
            <a:alphaModFix/>
          </a:blip>
          <a:stretch>
            <a:fillRect/>
          </a:stretch>
        </p:blipFill>
        <p:spPr>
          <a:xfrm>
            <a:off x="5019775" y="3873200"/>
            <a:ext cx="2082499" cy="790125"/>
          </a:xfrm>
          <a:prstGeom prst="rect">
            <a:avLst/>
          </a:prstGeom>
          <a:noFill/>
          <a:ln>
            <a:noFill/>
          </a:ln>
        </p:spPr>
      </p:pic>
      <p:sp>
        <p:nvSpPr>
          <p:cNvPr id="253" name="Google Shape;253;p36"/>
          <p:cNvSpPr txBox="1"/>
          <p:nvPr/>
        </p:nvSpPr>
        <p:spPr>
          <a:xfrm>
            <a:off x="6711225" y="3986325"/>
            <a:ext cx="220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Julius Sans One"/>
                <a:ea typeface="Julius Sans One"/>
                <a:cs typeface="Julius Sans One"/>
                <a:sym typeface="Julius Sans One"/>
              </a:rPr>
              <a:t>Modules Used</a:t>
            </a:r>
            <a:endParaRPr sz="1200"/>
          </a:p>
        </p:txBody>
      </p:sp>
      <p:sp>
        <p:nvSpPr>
          <p:cNvPr id="254" name="Google Shape;254;p36"/>
          <p:cNvSpPr txBox="1"/>
          <p:nvPr/>
        </p:nvSpPr>
        <p:spPr>
          <a:xfrm>
            <a:off x="4503900" y="2185325"/>
            <a:ext cx="465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estrial"/>
              <a:ea typeface="Questrial"/>
              <a:cs typeface="Questrial"/>
              <a:sym typeface="Questrial"/>
            </a:endParaRPr>
          </a:p>
        </p:txBody>
      </p:sp>
      <p:sp>
        <p:nvSpPr>
          <p:cNvPr id="255" name="Google Shape;255;p36"/>
          <p:cNvSpPr txBox="1"/>
          <p:nvPr/>
        </p:nvSpPr>
        <p:spPr>
          <a:xfrm>
            <a:off x="5310075" y="791075"/>
            <a:ext cx="316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Julius Sans One"/>
                <a:ea typeface="Julius Sans One"/>
                <a:cs typeface="Julius Sans One"/>
                <a:sym typeface="Julius Sans One"/>
              </a:rPr>
              <a:t>Challenging Part of the Project</a:t>
            </a:r>
            <a:endParaRPr sz="1200">
              <a:latin typeface="Questrial"/>
              <a:ea typeface="Questrial"/>
              <a:cs typeface="Questrial"/>
              <a:sym typeface="Questrial"/>
            </a:endParaRPr>
          </a:p>
        </p:txBody>
      </p:sp>
      <p:pic>
        <p:nvPicPr>
          <p:cNvPr id="256" name="Google Shape;256;p36"/>
          <p:cNvPicPr preferRelativeResize="0"/>
          <p:nvPr/>
        </p:nvPicPr>
        <p:blipFill>
          <a:blip r:embed="rId4">
            <a:alphaModFix/>
          </a:blip>
          <a:stretch>
            <a:fillRect/>
          </a:stretch>
        </p:blipFill>
        <p:spPr>
          <a:xfrm>
            <a:off x="89925" y="3130725"/>
            <a:ext cx="4117137" cy="1916051"/>
          </a:xfrm>
          <a:prstGeom prst="rect">
            <a:avLst/>
          </a:prstGeom>
          <a:noFill/>
          <a:ln>
            <a:noFill/>
          </a:ln>
        </p:spPr>
      </p:pic>
      <p:sp>
        <p:nvSpPr>
          <p:cNvPr id="257" name="Google Shape;257;p36"/>
          <p:cNvSpPr txBox="1"/>
          <p:nvPr/>
        </p:nvSpPr>
        <p:spPr>
          <a:xfrm>
            <a:off x="1927700" y="2220850"/>
            <a:ext cx="51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estrial"/>
              <a:ea typeface="Questrial"/>
              <a:cs typeface="Questrial"/>
              <a:sym typeface="Questrial"/>
            </a:endParaRPr>
          </a:p>
        </p:txBody>
      </p:sp>
      <p:sp>
        <p:nvSpPr>
          <p:cNvPr id="258" name="Google Shape;258;p36"/>
          <p:cNvSpPr txBox="1"/>
          <p:nvPr/>
        </p:nvSpPr>
        <p:spPr>
          <a:xfrm>
            <a:off x="263150" y="2801800"/>
            <a:ext cx="375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Julius Sans One"/>
                <a:ea typeface="Julius Sans One"/>
                <a:cs typeface="Julius Sans One"/>
                <a:sym typeface="Julius Sans One"/>
              </a:rPr>
              <a:t>DataFrame BUILT</a:t>
            </a:r>
            <a:endParaRPr>
              <a:latin typeface="Questrial"/>
              <a:ea typeface="Questrial"/>
              <a:cs typeface="Questrial"/>
              <a:sym typeface="Questrial"/>
            </a:endParaRPr>
          </a:p>
        </p:txBody>
      </p:sp>
      <p:cxnSp>
        <p:nvCxnSpPr>
          <p:cNvPr id="259" name="Google Shape;259;p36"/>
          <p:cNvCxnSpPr/>
          <p:nvPr/>
        </p:nvCxnSpPr>
        <p:spPr>
          <a:xfrm>
            <a:off x="7427100" y="4316122"/>
            <a:ext cx="647100" cy="0"/>
          </a:xfrm>
          <a:prstGeom prst="straightConnector1">
            <a:avLst/>
          </a:prstGeom>
          <a:noFill/>
          <a:ln w="19050" cap="flat" cmpd="sng">
            <a:solidFill>
              <a:schemeClr val="dk1"/>
            </a:solidFill>
            <a:prstDash val="solid"/>
            <a:round/>
            <a:headEnd type="none" w="med" len="med"/>
            <a:tailEnd type="none" w="med" len="med"/>
          </a:ln>
        </p:spPr>
      </p:cxnSp>
      <p:cxnSp>
        <p:nvCxnSpPr>
          <p:cNvPr id="260" name="Google Shape;260;p36"/>
          <p:cNvCxnSpPr/>
          <p:nvPr/>
        </p:nvCxnSpPr>
        <p:spPr>
          <a:xfrm>
            <a:off x="1755125" y="3154460"/>
            <a:ext cx="647100" cy="0"/>
          </a:xfrm>
          <a:prstGeom prst="straightConnector1">
            <a:avLst/>
          </a:prstGeom>
          <a:noFill/>
          <a:ln w="19050" cap="flat" cmpd="sng">
            <a:solidFill>
              <a:schemeClr val="dk1"/>
            </a:solidFill>
            <a:prstDash val="solid"/>
            <a:round/>
            <a:headEnd type="none" w="med" len="med"/>
            <a:tailEnd type="none" w="med" len="med"/>
          </a:ln>
        </p:spPr>
      </p:cxnSp>
      <p:cxnSp>
        <p:nvCxnSpPr>
          <p:cNvPr id="261" name="Google Shape;261;p36"/>
          <p:cNvCxnSpPr/>
          <p:nvPr/>
        </p:nvCxnSpPr>
        <p:spPr>
          <a:xfrm>
            <a:off x="6568875" y="1160372"/>
            <a:ext cx="647100" cy="0"/>
          </a:xfrm>
          <a:prstGeom prst="straightConnector1">
            <a:avLst/>
          </a:prstGeom>
          <a:noFill/>
          <a:ln w="19050" cap="flat" cmpd="sng">
            <a:solidFill>
              <a:schemeClr val="dk1"/>
            </a:solidFill>
            <a:prstDash val="solid"/>
            <a:round/>
            <a:headEnd type="none" w="med" len="med"/>
            <a:tailEnd type="none" w="med" len="med"/>
          </a:ln>
        </p:spPr>
      </p:cxnSp>
      <p:pic>
        <p:nvPicPr>
          <p:cNvPr id="262" name="Google Shape;262;p36"/>
          <p:cNvPicPr preferRelativeResize="0"/>
          <p:nvPr/>
        </p:nvPicPr>
        <p:blipFill>
          <a:blip r:embed="rId5">
            <a:alphaModFix/>
          </a:blip>
          <a:stretch>
            <a:fillRect/>
          </a:stretch>
        </p:blipFill>
        <p:spPr>
          <a:xfrm>
            <a:off x="4375000" y="1317175"/>
            <a:ext cx="4654800" cy="2271758"/>
          </a:xfrm>
          <a:prstGeom prst="rect">
            <a:avLst/>
          </a:prstGeom>
          <a:noFill/>
          <a:ln>
            <a:noFill/>
          </a:ln>
        </p:spPr>
      </p:pic>
      <p:pic>
        <p:nvPicPr>
          <p:cNvPr id="263" name="Google Shape;263;p36"/>
          <p:cNvPicPr preferRelativeResize="0"/>
          <p:nvPr/>
        </p:nvPicPr>
        <p:blipFill>
          <a:blip r:embed="rId6">
            <a:alphaModFix/>
          </a:blip>
          <a:stretch>
            <a:fillRect/>
          </a:stretch>
        </p:blipFill>
        <p:spPr>
          <a:xfrm>
            <a:off x="51642" y="760000"/>
            <a:ext cx="4238275" cy="2026009"/>
          </a:xfrm>
          <a:prstGeom prst="rect">
            <a:avLst/>
          </a:prstGeom>
          <a:noFill/>
          <a:ln>
            <a:noFill/>
          </a:ln>
        </p:spPr>
      </p:pic>
      <p:sp>
        <p:nvSpPr>
          <p:cNvPr id="264" name="Google Shape;264;p36"/>
          <p:cNvSpPr txBox="1"/>
          <p:nvPr/>
        </p:nvSpPr>
        <p:spPr>
          <a:xfrm>
            <a:off x="263150" y="287200"/>
            <a:ext cx="375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Julius Sans One"/>
                <a:ea typeface="Julius Sans One"/>
                <a:cs typeface="Julius Sans One"/>
                <a:sym typeface="Julius Sans One"/>
              </a:rPr>
              <a:t>Inspecting world-o-meter html table</a:t>
            </a:r>
            <a:endParaRPr>
              <a:latin typeface="Questrial"/>
              <a:ea typeface="Questrial"/>
              <a:cs typeface="Questrial"/>
              <a:sym typeface="Questrial"/>
            </a:endParaRPr>
          </a:p>
        </p:txBody>
      </p:sp>
      <p:cxnSp>
        <p:nvCxnSpPr>
          <p:cNvPr id="265" name="Google Shape;265;p36"/>
          <p:cNvCxnSpPr/>
          <p:nvPr/>
        </p:nvCxnSpPr>
        <p:spPr>
          <a:xfrm>
            <a:off x="1755125" y="639860"/>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69"/>
        <p:cNvGrpSpPr/>
        <p:nvPr/>
      </p:nvGrpSpPr>
      <p:grpSpPr>
        <a:xfrm>
          <a:off x="0" y="0"/>
          <a:ext cx="0" cy="0"/>
          <a:chOff x="0" y="0"/>
          <a:chExt cx="0" cy="0"/>
        </a:xfrm>
      </p:grpSpPr>
      <p:sp>
        <p:nvSpPr>
          <p:cNvPr id="270" name="Google Shape;270;p37"/>
          <p:cNvSpPr txBox="1">
            <a:spLocks noGrp="1"/>
          </p:cNvSpPr>
          <p:nvPr>
            <p:ph type="title"/>
          </p:nvPr>
        </p:nvSpPr>
        <p:spPr>
          <a:xfrm>
            <a:off x="1158150" y="539500"/>
            <a:ext cx="27954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Trends in Incidence</a:t>
            </a:r>
            <a:endParaRPr sz="1500" b="1"/>
          </a:p>
        </p:txBody>
      </p:sp>
      <p:sp>
        <p:nvSpPr>
          <p:cNvPr id="271" name="Google Shape;271;p37"/>
          <p:cNvSpPr txBox="1"/>
          <p:nvPr/>
        </p:nvSpPr>
        <p:spPr>
          <a:xfrm>
            <a:off x="6512600" y="3460744"/>
            <a:ext cx="1512600" cy="2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dk1"/>
              </a:solidFill>
              <a:latin typeface="Julius Sans One"/>
              <a:ea typeface="Julius Sans One"/>
              <a:cs typeface="Julius Sans One"/>
              <a:sym typeface="Julius Sans One"/>
            </a:endParaRPr>
          </a:p>
        </p:txBody>
      </p:sp>
      <p:sp>
        <p:nvSpPr>
          <p:cNvPr id="272" name="Google Shape;272;p37"/>
          <p:cNvSpPr txBox="1"/>
          <p:nvPr/>
        </p:nvSpPr>
        <p:spPr>
          <a:xfrm>
            <a:off x="1081950" y="1552105"/>
            <a:ext cx="1297800"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1"/>
                </a:solidFill>
                <a:latin typeface="Didact Gothic"/>
                <a:ea typeface="Didact Gothic"/>
                <a:cs typeface="Didact Gothic"/>
                <a:sym typeface="Didact Gothic"/>
              </a:rPr>
              <a:t>t</a:t>
            </a:r>
            <a:endParaRPr>
              <a:solidFill>
                <a:schemeClr val="dk1"/>
              </a:solidFill>
              <a:latin typeface="Didact Gothic"/>
              <a:ea typeface="Didact Gothic"/>
              <a:cs typeface="Didact Gothic"/>
              <a:sym typeface="Didact Gothic"/>
            </a:endParaRPr>
          </a:p>
        </p:txBody>
      </p:sp>
      <p:sp>
        <p:nvSpPr>
          <p:cNvPr id="273" name="Google Shape;273;p37"/>
          <p:cNvSpPr txBox="1"/>
          <p:nvPr/>
        </p:nvSpPr>
        <p:spPr>
          <a:xfrm>
            <a:off x="3972975" y="3525000"/>
            <a:ext cx="6471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dk1"/>
              </a:solidFill>
              <a:latin typeface="Julius Sans One"/>
              <a:ea typeface="Julius Sans One"/>
              <a:cs typeface="Julius Sans One"/>
              <a:sym typeface="Julius Sans One"/>
            </a:endParaRPr>
          </a:p>
        </p:txBody>
      </p:sp>
      <p:sp>
        <p:nvSpPr>
          <p:cNvPr id="274" name="Google Shape;274;p37"/>
          <p:cNvSpPr txBox="1"/>
          <p:nvPr/>
        </p:nvSpPr>
        <p:spPr>
          <a:xfrm>
            <a:off x="3119625" y="1619300"/>
            <a:ext cx="761400" cy="2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dk1"/>
              </a:solidFill>
              <a:latin typeface="Julius Sans One"/>
              <a:ea typeface="Julius Sans One"/>
              <a:cs typeface="Julius Sans One"/>
              <a:sym typeface="Julius Sans One"/>
            </a:endParaRPr>
          </a:p>
        </p:txBody>
      </p:sp>
      <p:cxnSp>
        <p:nvCxnSpPr>
          <p:cNvPr id="275" name="Google Shape;275;p37"/>
          <p:cNvCxnSpPr/>
          <p:nvPr/>
        </p:nvCxnSpPr>
        <p:spPr>
          <a:xfrm>
            <a:off x="2035375" y="923860"/>
            <a:ext cx="647100" cy="0"/>
          </a:xfrm>
          <a:prstGeom prst="straightConnector1">
            <a:avLst/>
          </a:prstGeom>
          <a:noFill/>
          <a:ln w="19050" cap="flat" cmpd="sng">
            <a:solidFill>
              <a:schemeClr val="dk1"/>
            </a:solidFill>
            <a:prstDash val="solid"/>
            <a:round/>
            <a:headEnd type="none" w="med" len="med"/>
            <a:tailEnd type="none" w="med" len="med"/>
          </a:ln>
        </p:spPr>
      </p:cxnSp>
      <p:sp>
        <p:nvSpPr>
          <p:cNvPr id="276" name="Google Shape;276;p37"/>
          <p:cNvSpPr txBox="1"/>
          <p:nvPr/>
        </p:nvSpPr>
        <p:spPr>
          <a:xfrm>
            <a:off x="6123125" y="1366575"/>
            <a:ext cx="1512600" cy="2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dk1"/>
              </a:solidFill>
              <a:latin typeface="Julius Sans One"/>
              <a:ea typeface="Julius Sans One"/>
              <a:cs typeface="Julius Sans One"/>
              <a:sym typeface="Julius Sans One"/>
            </a:endParaRPr>
          </a:p>
        </p:txBody>
      </p:sp>
      <p:pic>
        <p:nvPicPr>
          <p:cNvPr id="277" name="Google Shape;277;p37"/>
          <p:cNvPicPr preferRelativeResize="0"/>
          <p:nvPr/>
        </p:nvPicPr>
        <p:blipFill>
          <a:blip r:embed="rId3">
            <a:alphaModFix/>
          </a:blip>
          <a:stretch>
            <a:fillRect/>
          </a:stretch>
        </p:blipFill>
        <p:spPr>
          <a:xfrm>
            <a:off x="89700" y="1191050"/>
            <a:ext cx="3926474" cy="1582475"/>
          </a:xfrm>
          <a:prstGeom prst="rect">
            <a:avLst/>
          </a:prstGeom>
          <a:noFill/>
          <a:ln>
            <a:noFill/>
          </a:ln>
        </p:spPr>
      </p:pic>
      <p:sp>
        <p:nvSpPr>
          <p:cNvPr id="278" name="Google Shape;278;p37"/>
          <p:cNvSpPr txBox="1"/>
          <p:nvPr/>
        </p:nvSpPr>
        <p:spPr>
          <a:xfrm>
            <a:off x="5161275" y="542200"/>
            <a:ext cx="3000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Julius Sans One"/>
                <a:ea typeface="Julius Sans One"/>
                <a:cs typeface="Julius Sans One"/>
                <a:sym typeface="Julius Sans One"/>
              </a:rPr>
              <a:t>Trends in DEATHS</a:t>
            </a:r>
            <a:endParaRPr/>
          </a:p>
        </p:txBody>
      </p:sp>
      <p:pic>
        <p:nvPicPr>
          <p:cNvPr id="279" name="Google Shape;279;p37"/>
          <p:cNvPicPr preferRelativeResize="0"/>
          <p:nvPr/>
        </p:nvPicPr>
        <p:blipFill>
          <a:blip r:embed="rId4">
            <a:alphaModFix/>
          </a:blip>
          <a:stretch>
            <a:fillRect/>
          </a:stretch>
        </p:blipFill>
        <p:spPr>
          <a:xfrm>
            <a:off x="4051717" y="1211775"/>
            <a:ext cx="5033850" cy="1561750"/>
          </a:xfrm>
          <a:prstGeom prst="rect">
            <a:avLst/>
          </a:prstGeom>
          <a:noFill/>
          <a:ln>
            <a:noFill/>
          </a:ln>
        </p:spPr>
      </p:pic>
      <p:cxnSp>
        <p:nvCxnSpPr>
          <p:cNvPr id="280" name="Google Shape;280;p37"/>
          <p:cNvCxnSpPr/>
          <p:nvPr/>
        </p:nvCxnSpPr>
        <p:spPr>
          <a:xfrm>
            <a:off x="6439500" y="960410"/>
            <a:ext cx="647100" cy="0"/>
          </a:xfrm>
          <a:prstGeom prst="straightConnector1">
            <a:avLst/>
          </a:prstGeom>
          <a:noFill/>
          <a:ln w="19050" cap="flat" cmpd="sng">
            <a:solidFill>
              <a:schemeClr val="dk1"/>
            </a:solidFill>
            <a:prstDash val="solid"/>
            <a:round/>
            <a:headEnd type="none" w="med" len="med"/>
            <a:tailEnd type="none" w="med" len="med"/>
          </a:ln>
        </p:spPr>
      </p:cxnSp>
      <p:pic>
        <p:nvPicPr>
          <p:cNvPr id="281" name="Google Shape;281;p37"/>
          <p:cNvPicPr preferRelativeResize="0"/>
          <p:nvPr/>
        </p:nvPicPr>
        <p:blipFill>
          <a:blip r:embed="rId5">
            <a:alphaModFix/>
          </a:blip>
          <a:stretch>
            <a:fillRect/>
          </a:stretch>
        </p:blipFill>
        <p:spPr>
          <a:xfrm>
            <a:off x="4897279" y="2913075"/>
            <a:ext cx="2887846" cy="1963275"/>
          </a:xfrm>
          <a:prstGeom prst="rect">
            <a:avLst/>
          </a:prstGeom>
          <a:noFill/>
          <a:ln>
            <a:noFill/>
          </a:ln>
        </p:spPr>
      </p:pic>
      <p:pic>
        <p:nvPicPr>
          <p:cNvPr id="282" name="Google Shape;282;p37"/>
          <p:cNvPicPr preferRelativeResize="0"/>
          <p:nvPr/>
        </p:nvPicPr>
        <p:blipFill>
          <a:blip r:embed="rId6">
            <a:alphaModFix/>
          </a:blip>
          <a:stretch>
            <a:fillRect/>
          </a:stretch>
        </p:blipFill>
        <p:spPr>
          <a:xfrm>
            <a:off x="462075" y="2913075"/>
            <a:ext cx="2931424" cy="196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86"/>
        <p:cNvGrpSpPr/>
        <p:nvPr/>
      </p:nvGrpSpPr>
      <p:grpSpPr>
        <a:xfrm>
          <a:off x="0" y="0"/>
          <a:ext cx="0" cy="0"/>
          <a:chOff x="0" y="0"/>
          <a:chExt cx="0" cy="0"/>
        </a:xfrm>
      </p:grpSpPr>
      <p:sp>
        <p:nvSpPr>
          <p:cNvPr id="287" name="Google Shape;287;p38"/>
          <p:cNvSpPr txBox="1">
            <a:spLocks noGrp="1"/>
          </p:cNvSpPr>
          <p:nvPr>
            <p:ph type="title"/>
          </p:nvPr>
        </p:nvSpPr>
        <p:spPr>
          <a:xfrm>
            <a:off x="1100400" y="391075"/>
            <a:ext cx="69432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Trends in Incidence and Deaths for Five Countries</a:t>
            </a:r>
            <a:endParaRPr sz="1500" b="1"/>
          </a:p>
        </p:txBody>
      </p:sp>
      <p:sp>
        <p:nvSpPr>
          <p:cNvPr id="288" name="Google Shape;288;p38"/>
          <p:cNvSpPr txBox="1"/>
          <p:nvPr/>
        </p:nvSpPr>
        <p:spPr>
          <a:xfrm>
            <a:off x="6512600" y="3460744"/>
            <a:ext cx="1512600" cy="2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dk1"/>
              </a:solidFill>
              <a:latin typeface="Julius Sans One"/>
              <a:ea typeface="Julius Sans One"/>
              <a:cs typeface="Julius Sans One"/>
              <a:sym typeface="Julius Sans One"/>
            </a:endParaRPr>
          </a:p>
        </p:txBody>
      </p:sp>
      <p:sp>
        <p:nvSpPr>
          <p:cNvPr id="289" name="Google Shape;289;p38"/>
          <p:cNvSpPr txBox="1"/>
          <p:nvPr/>
        </p:nvSpPr>
        <p:spPr>
          <a:xfrm>
            <a:off x="1081950" y="1552105"/>
            <a:ext cx="1297800"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1"/>
                </a:solidFill>
                <a:latin typeface="Didact Gothic"/>
                <a:ea typeface="Didact Gothic"/>
                <a:cs typeface="Didact Gothic"/>
                <a:sym typeface="Didact Gothic"/>
              </a:rPr>
              <a:t>t</a:t>
            </a:r>
            <a:endParaRPr>
              <a:solidFill>
                <a:schemeClr val="dk1"/>
              </a:solidFill>
              <a:latin typeface="Didact Gothic"/>
              <a:ea typeface="Didact Gothic"/>
              <a:cs typeface="Didact Gothic"/>
              <a:sym typeface="Didact Gothic"/>
            </a:endParaRPr>
          </a:p>
        </p:txBody>
      </p:sp>
      <p:sp>
        <p:nvSpPr>
          <p:cNvPr id="290" name="Google Shape;290;p38"/>
          <p:cNvSpPr txBox="1"/>
          <p:nvPr/>
        </p:nvSpPr>
        <p:spPr>
          <a:xfrm>
            <a:off x="3972975" y="3525000"/>
            <a:ext cx="6471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dk1"/>
              </a:solidFill>
              <a:latin typeface="Julius Sans One"/>
              <a:ea typeface="Julius Sans One"/>
              <a:cs typeface="Julius Sans One"/>
              <a:sym typeface="Julius Sans One"/>
            </a:endParaRPr>
          </a:p>
        </p:txBody>
      </p:sp>
      <p:sp>
        <p:nvSpPr>
          <p:cNvPr id="291" name="Google Shape;291;p38"/>
          <p:cNvSpPr txBox="1"/>
          <p:nvPr/>
        </p:nvSpPr>
        <p:spPr>
          <a:xfrm>
            <a:off x="3119625" y="1619300"/>
            <a:ext cx="761400" cy="2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dk1"/>
              </a:solidFill>
              <a:latin typeface="Julius Sans One"/>
              <a:ea typeface="Julius Sans One"/>
              <a:cs typeface="Julius Sans One"/>
              <a:sym typeface="Julius Sans One"/>
            </a:endParaRPr>
          </a:p>
        </p:txBody>
      </p:sp>
      <p:cxnSp>
        <p:nvCxnSpPr>
          <p:cNvPr id="292" name="Google Shape;292;p38"/>
          <p:cNvCxnSpPr/>
          <p:nvPr/>
        </p:nvCxnSpPr>
        <p:spPr>
          <a:xfrm>
            <a:off x="4136338" y="777085"/>
            <a:ext cx="647100" cy="0"/>
          </a:xfrm>
          <a:prstGeom prst="straightConnector1">
            <a:avLst/>
          </a:prstGeom>
          <a:noFill/>
          <a:ln w="19050" cap="flat" cmpd="sng">
            <a:solidFill>
              <a:schemeClr val="dk1"/>
            </a:solidFill>
            <a:prstDash val="solid"/>
            <a:round/>
            <a:headEnd type="none" w="med" len="med"/>
            <a:tailEnd type="none" w="med" len="med"/>
          </a:ln>
        </p:spPr>
      </p:cxnSp>
      <p:sp>
        <p:nvSpPr>
          <p:cNvPr id="293" name="Google Shape;293;p38"/>
          <p:cNvSpPr txBox="1"/>
          <p:nvPr/>
        </p:nvSpPr>
        <p:spPr>
          <a:xfrm>
            <a:off x="6123125" y="1366575"/>
            <a:ext cx="1512600" cy="2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dk1"/>
              </a:solidFill>
              <a:latin typeface="Julius Sans One"/>
              <a:ea typeface="Julius Sans One"/>
              <a:cs typeface="Julius Sans One"/>
              <a:sym typeface="Julius Sans One"/>
            </a:endParaRPr>
          </a:p>
        </p:txBody>
      </p:sp>
      <p:pic>
        <p:nvPicPr>
          <p:cNvPr id="294" name="Google Shape;294;p38"/>
          <p:cNvPicPr preferRelativeResize="0"/>
          <p:nvPr/>
        </p:nvPicPr>
        <p:blipFill>
          <a:blip r:embed="rId3">
            <a:alphaModFix/>
          </a:blip>
          <a:stretch>
            <a:fillRect/>
          </a:stretch>
        </p:blipFill>
        <p:spPr>
          <a:xfrm>
            <a:off x="4620075" y="3272063"/>
            <a:ext cx="3000000" cy="1647950"/>
          </a:xfrm>
          <a:prstGeom prst="rect">
            <a:avLst/>
          </a:prstGeom>
          <a:noFill/>
          <a:ln>
            <a:noFill/>
          </a:ln>
        </p:spPr>
      </p:pic>
      <p:pic>
        <p:nvPicPr>
          <p:cNvPr id="295" name="Google Shape;295;p38"/>
          <p:cNvPicPr preferRelativeResize="0"/>
          <p:nvPr/>
        </p:nvPicPr>
        <p:blipFill>
          <a:blip r:embed="rId4">
            <a:alphaModFix/>
          </a:blip>
          <a:stretch>
            <a:fillRect/>
          </a:stretch>
        </p:blipFill>
        <p:spPr>
          <a:xfrm>
            <a:off x="1081950" y="3243937"/>
            <a:ext cx="3144700" cy="1704225"/>
          </a:xfrm>
          <a:prstGeom prst="rect">
            <a:avLst/>
          </a:prstGeom>
          <a:noFill/>
          <a:ln>
            <a:noFill/>
          </a:ln>
        </p:spPr>
      </p:pic>
      <p:pic>
        <p:nvPicPr>
          <p:cNvPr id="296" name="Google Shape;296;p38"/>
          <p:cNvPicPr preferRelativeResize="0"/>
          <p:nvPr/>
        </p:nvPicPr>
        <p:blipFill>
          <a:blip r:embed="rId5">
            <a:alphaModFix/>
          </a:blip>
          <a:stretch>
            <a:fillRect/>
          </a:stretch>
        </p:blipFill>
        <p:spPr>
          <a:xfrm>
            <a:off x="2860475" y="964563"/>
            <a:ext cx="3198824" cy="502138"/>
          </a:xfrm>
          <a:prstGeom prst="rect">
            <a:avLst/>
          </a:prstGeom>
          <a:noFill/>
          <a:ln>
            <a:noFill/>
          </a:ln>
        </p:spPr>
      </p:pic>
      <p:pic>
        <p:nvPicPr>
          <p:cNvPr id="297" name="Google Shape;297;p38"/>
          <p:cNvPicPr preferRelativeResize="0"/>
          <p:nvPr/>
        </p:nvPicPr>
        <p:blipFill>
          <a:blip r:embed="rId6">
            <a:alphaModFix/>
          </a:blip>
          <a:stretch>
            <a:fillRect/>
          </a:stretch>
        </p:blipFill>
        <p:spPr>
          <a:xfrm>
            <a:off x="1194025" y="2756650"/>
            <a:ext cx="6831173" cy="415500"/>
          </a:xfrm>
          <a:prstGeom prst="rect">
            <a:avLst/>
          </a:prstGeom>
          <a:noFill/>
          <a:ln>
            <a:noFill/>
          </a:ln>
        </p:spPr>
      </p:pic>
      <p:pic>
        <p:nvPicPr>
          <p:cNvPr id="298" name="Google Shape;298;p38"/>
          <p:cNvPicPr preferRelativeResize="0"/>
          <p:nvPr/>
        </p:nvPicPr>
        <p:blipFill rotWithShape="1">
          <a:blip r:embed="rId7">
            <a:alphaModFix/>
          </a:blip>
          <a:srcRect t="25406"/>
          <a:stretch/>
        </p:blipFill>
        <p:spPr>
          <a:xfrm>
            <a:off x="1403237" y="2262025"/>
            <a:ext cx="6337524" cy="420900"/>
          </a:xfrm>
          <a:prstGeom prst="rect">
            <a:avLst/>
          </a:prstGeom>
          <a:noFill/>
          <a:ln>
            <a:noFill/>
          </a:ln>
        </p:spPr>
      </p:pic>
      <p:pic>
        <p:nvPicPr>
          <p:cNvPr id="299" name="Google Shape;299;p38"/>
          <p:cNvPicPr preferRelativeResize="0"/>
          <p:nvPr/>
        </p:nvPicPr>
        <p:blipFill>
          <a:blip r:embed="rId8">
            <a:alphaModFix/>
          </a:blip>
          <a:stretch>
            <a:fillRect/>
          </a:stretch>
        </p:blipFill>
        <p:spPr>
          <a:xfrm>
            <a:off x="2357900" y="1552100"/>
            <a:ext cx="4292126" cy="636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3"/>
        <p:cNvGrpSpPr/>
        <p:nvPr/>
      </p:nvGrpSpPr>
      <p:grpSpPr>
        <a:xfrm>
          <a:off x="0" y="0"/>
          <a:ext cx="0" cy="0"/>
          <a:chOff x="0" y="0"/>
          <a:chExt cx="0" cy="0"/>
        </a:xfrm>
      </p:grpSpPr>
      <p:sp>
        <p:nvSpPr>
          <p:cNvPr id="304" name="Google Shape;304;p39"/>
          <p:cNvSpPr txBox="1"/>
          <p:nvPr/>
        </p:nvSpPr>
        <p:spPr>
          <a:xfrm>
            <a:off x="3972975" y="3525000"/>
            <a:ext cx="6471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accent6"/>
              </a:solidFill>
              <a:latin typeface="Julius Sans One"/>
              <a:ea typeface="Julius Sans One"/>
              <a:cs typeface="Julius Sans One"/>
              <a:sym typeface="Julius Sans One"/>
            </a:endParaRPr>
          </a:p>
        </p:txBody>
      </p:sp>
      <p:sp>
        <p:nvSpPr>
          <p:cNvPr id="305" name="Google Shape;305;p39"/>
          <p:cNvSpPr txBox="1"/>
          <p:nvPr/>
        </p:nvSpPr>
        <p:spPr>
          <a:xfrm>
            <a:off x="3119625" y="1619300"/>
            <a:ext cx="761400" cy="2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accent6"/>
              </a:solidFill>
              <a:latin typeface="Julius Sans One"/>
              <a:ea typeface="Julius Sans One"/>
              <a:cs typeface="Julius Sans One"/>
              <a:sym typeface="Julius Sans One"/>
            </a:endParaRPr>
          </a:p>
        </p:txBody>
      </p:sp>
      <p:sp>
        <p:nvSpPr>
          <p:cNvPr id="306" name="Google Shape;306;p39"/>
          <p:cNvSpPr txBox="1"/>
          <p:nvPr/>
        </p:nvSpPr>
        <p:spPr>
          <a:xfrm>
            <a:off x="1040000" y="2570700"/>
            <a:ext cx="69024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solidFill>
                  <a:schemeClr val="accent6"/>
                </a:solidFill>
                <a:latin typeface="Julius Sans One"/>
                <a:ea typeface="Julius Sans One"/>
                <a:cs typeface="Julius Sans One"/>
                <a:sym typeface="Julius Sans One"/>
              </a:rPr>
              <a:t>Thank YOu</a:t>
            </a:r>
            <a:endParaRPr sz="5000">
              <a:solidFill>
                <a:schemeClr val="accent6"/>
              </a:solidFill>
            </a:endParaRPr>
          </a:p>
        </p:txBody>
      </p:sp>
      <p:sp>
        <p:nvSpPr>
          <p:cNvPr id="307" name="Google Shape;307;p39"/>
          <p:cNvSpPr txBox="1"/>
          <p:nvPr/>
        </p:nvSpPr>
        <p:spPr>
          <a:xfrm>
            <a:off x="1440500" y="1045700"/>
            <a:ext cx="6101400" cy="861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100" b="1">
                <a:solidFill>
                  <a:schemeClr val="accent6"/>
                </a:solidFill>
              </a:rPr>
              <a:t>References: </a:t>
            </a:r>
            <a:endParaRPr sz="1100" b="1">
              <a:solidFill>
                <a:schemeClr val="accent6"/>
              </a:solidFill>
            </a:endParaRPr>
          </a:p>
          <a:p>
            <a:pPr marL="457200" lvl="0" indent="-298450" algn="l" rtl="0">
              <a:lnSpc>
                <a:spcPct val="150000"/>
              </a:lnSpc>
              <a:spcBef>
                <a:spcPts val="0"/>
              </a:spcBef>
              <a:spcAft>
                <a:spcPts val="0"/>
              </a:spcAft>
              <a:buClr>
                <a:schemeClr val="accent6"/>
              </a:buClr>
              <a:buSzPts val="1100"/>
              <a:buChar char="●"/>
            </a:pPr>
            <a:r>
              <a:rPr lang="en" sz="1100" u="sng">
                <a:solidFill>
                  <a:schemeClr val="accent6"/>
                </a:solidFill>
                <a:hlinkClick r:id="rId3">
                  <a:extLst>
                    <a:ext uri="{A12FA001-AC4F-418D-AE19-62706E023703}">
                      <ahyp:hlinkClr xmlns:ahyp="http://schemas.microsoft.com/office/drawing/2018/hyperlinkcolor" val="tx"/>
                    </a:ext>
                  </a:extLst>
                </a:hlinkClick>
              </a:rPr>
              <a:t>https://link.springer.com/article/10.1186/s13613-020-00702-7</a:t>
            </a:r>
            <a:r>
              <a:rPr lang="en" sz="1100">
                <a:solidFill>
                  <a:schemeClr val="accent6"/>
                </a:solidFill>
              </a:rPr>
              <a:t> </a:t>
            </a:r>
            <a:endParaRPr sz="1100">
              <a:solidFill>
                <a:schemeClr val="accent6"/>
              </a:solidFill>
            </a:endParaRPr>
          </a:p>
          <a:p>
            <a:pPr marL="457200" lvl="0" indent="-298450" algn="l" rtl="0">
              <a:lnSpc>
                <a:spcPct val="150000"/>
              </a:lnSpc>
              <a:spcBef>
                <a:spcPts val="0"/>
              </a:spcBef>
              <a:spcAft>
                <a:spcPts val="0"/>
              </a:spcAft>
              <a:buClr>
                <a:schemeClr val="accent6"/>
              </a:buClr>
              <a:buSzPts val="1100"/>
              <a:buChar char="●"/>
            </a:pPr>
            <a:r>
              <a:rPr lang="en" sz="1100" u="sng">
                <a:solidFill>
                  <a:schemeClr val="accent6"/>
                </a:solidFill>
                <a:hlinkClick r:id="rId3">
                  <a:extLst>
                    <a:ext uri="{A12FA001-AC4F-418D-AE19-62706E023703}">
                      <ahyp:hlinkClr xmlns:ahyp="http://schemas.microsoft.com/office/drawing/2018/hyperlinkcolor" val="tx"/>
                    </a:ext>
                  </a:extLst>
                </a:hlinkClick>
              </a:rPr>
              <a:t>https://link.springer.com/article/10.1186/s13613-020-00702-7</a:t>
            </a:r>
            <a:r>
              <a:rPr lang="en" sz="1100">
                <a:solidFill>
                  <a:schemeClr val="accent6"/>
                </a:solidFill>
              </a:rPr>
              <a:t> </a:t>
            </a:r>
            <a:endParaRPr>
              <a:solidFill>
                <a:schemeClr val="accent6"/>
              </a:solidFill>
            </a:endParaRPr>
          </a:p>
        </p:txBody>
      </p:sp>
    </p:spTree>
  </p:cSld>
  <p:clrMapOvr>
    <a:masterClrMapping/>
  </p:clrMapOvr>
</p:sld>
</file>

<file path=ppt/theme/theme1.xml><?xml version="1.0" encoding="utf-8"?>
<a:theme xmlns:a="http://schemas.openxmlformats.org/drawingml/2006/main"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280</Words>
  <Application>Microsoft Macintosh PowerPoint</Application>
  <PresentationFormat>On-screen Show (16:9)</PresentationFormat>
  <Paragraphs>31</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Questrial</vt:lpstr>
      <vt:lpstr>Julius Sans One</vt:lpstr>
      <vt:lpstr>Didact Gothic</vt:lpstr>
      <vt:lpstr>Montserrat</vt:lpstr>
      <vt:lpstr>Minimalist Grayscale Pitch Deck by Slidesgo</vt:lpstr>
      <vt:lpstr>analyze trends in incidence  and mortality of COVID-19 using python  </vt:lpstr>
      <vt:lpstr>Introduction </vt:lpstr>
      <vt:lpstr>Goal</vt:lpstr>
      <vt:lpstr>Overview of the project</vt:lpstr>
      <vt:lpstr>PowerPoint Presentation</vt:lpstr>
      <vt:lpstr>Trends in Incidence</vt:lpstr>
      <vt:lpstr>Trends in Incidence and Deaths for Five Countries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analyze trends in incidence  and mortality of COVID-19 using python  </dc:title>
  <cp:lastModifiedBy>Kimaya Havle</cp:lastModifiedBy>
  <cp:revision>1</cp:revision>
  <dcterms:modified xsi:type="dcterms:W3CDTF">2022-12-21T20:36:56Z</dcterms:modified>
</cp:coreProperties>
</file>